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76" r:id="rId2"/>
    <p:sldId id="280" r:id="rId3"/>
    <p:sldId id="287" r:id="rId4"/>
    <p:sldId id="28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966C5E-9D67-47EA-A27B-B86D72A4DD9F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5293B-8FF9-463E-8B73-436E0824D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57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2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/>
              <a:cs typeface="全真楷書"/>
            </a:endParaRPr>
          </a:p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/>
              <a:cs typeface="全真楷書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2CF9D-97A6-413E-B90E-4F43AA7C02DB}" type="datetimeFigureOut">
              <a:rPr lang="zh-TW" altLang="en-US"/>
              <a:pPr>
                <a:defRPr/>
              </a:pPr>
              <a:t>2016/5/12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6C3E6-4C28-4024-B898-172DAD0B120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77387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F2250-54CB-4EB3-923D-CDB9CE7DFE30}" type="datetimeFigureOut">
              <a:rPr lang="zh-TW" altLang="en-US"/>
              <a:pPr>
                <a:defRPr/>
              </a:pPr>
              <a:t>2016/5/12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6A055-15AE-4C99-9CC5-3C4DDF86E97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11066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66688-3449-48D5-8234-DA7E1A340F02}" type="datetimeFigureOut">
              <a:rPr lang="zh-TW" altLang="en-US"/>
              <a:pPr>
                <a:defRPr/>
              </a:pPr>
              <a:t>2016/5/12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A5F15-3145-4B99-94D4-079A143356A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83357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85DEF-4497-40B2-83AB-15289C0A8BFD}" type="datetimeFigureOut">
              <a:rPr lang="zh-TW" altLang="en-US"/>
              <a:pPr>
                <a:defRPr/>
              </a:pPr>
              <a:t>2016/5/12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C0451-F9C8-431F-B85B-582919AB022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0019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F7EF7-9EF1-4321-BE45-46F635F33A27}" type="datetimeFigureOut">
              <a:rPr lang="zh-TW" altLang="en-US"/>
              <a:pPr>
                <a:defRPr/>
              </a:pPr>
              <a:t>2016/5/12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1C32C-C0C1-487B-9579-5F9800FB41B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5921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4BFC4-3ED3-49F9-9BC2-8E5F36FBD7BD}" type="datetimeFigureOut">
              <a:rPr lang="zh-TW" altLang="en-US"/>
              <a:pPr>
                <a:defRPr/>
              </a:pPr>
              <a:t>2016/5/12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7F119-5A2E-4633-8D73-00A54C95A2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22909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E6A89-ABA7-40BA-A260-E613E3DE726E}" type="datetimeFigureOut">
              <a:rPr lang="zh-TW" altLang="en-US"/>
              <a:pPr>
                <a:defRPr/>
              </a:pPr>
              <a:t>2016/5/12</a:t>
            </a:fld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35555-FB54-401F-B627-B462FD2A9F8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85988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1ABF1-07B0-4A92-97A1-EB12E759A9CA}" type="datetimeFigureOut">
              <a:rPr lang="zh-TW" altLang="en-US"/>
              <a:pPr>
                <a:defRPr/>
              </a:pPr>
              <a:t>2016/5/12</a:t>
            </a:fld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49F4F-6BB6-4409-9319-DBEE2FE92F4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2604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9C3C8-0C1B-4D1A-8D36-C081D0023D15}" type="datetimeFigureOut">
              <a:rPr lang="zh-TW" altLang="en-US"/>
              <a:pPr>
                <a:defRPr/>
              </a:pPr>
              <a:t>2016/5/12</a:t>
            </a:fld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6FA3F-9F7D-4DE9-BF8B-62109306233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22139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51DEC-44A2-41AD-93BC-DAED22367886}" type="datetimeFigureOut">
              <a:rPr lang="zh-TW" altLang="en-US"/>
              <a:pPr>
                <a:defRPr/>
              </a:pPr>
              <a:t>2016/5/12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F1031-CF32-44E8-8260-98BBAA5E083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98424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2F34D-325A-418E-B10C-F4F202F6E0CC}" type="datetimeFigureOut">
              <a:rPr lang="zh-TW" altLang="en-US"/>
              <a:pPr>
                <a:defRPr/>
              </a:pPr>
              <a:t>2016/5/12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8CCE-4EE3-47D1-B4D8-9A3D16F7DBE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91445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62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8305FE-B561-4FC4-96DD-9DDD4F7A1806}" type="datetimeFigureOut">
              <a:rPr kumimoji="1" lang="zh-TW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2016/5/12</a:t>
            </a:fld>
            <a:endParaRPr kumimoji="1" lang="en-US" altLang="zh-TW"/>
          </a:p>
        </p:txBody>
      </p:sp>
      <p:sp>
        <p:nvSpPr>
          <p:cNvPr id="362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defRPr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362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31D18A-D80E-47F0-8491-3703D722B4AD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839031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52400" y="2514600"/>
            <a:ext cx="6248400" cy="1087760"/>
          </a:xfrm>
          <a:effectLst>
            <a:reflection blurRad="6350" stA="50000" endA="300" endPos="55000" dir="5400000" sy="-100000" algn="bl" rotWithShape="0"/>
          </a:effectLst>
        </p:spPr>
        <p:txBody>
          <a:bodyPr/>
          <a:lstStyle/>
          <a:p>
            <a:pPr marL="0" indent="0" algn="ctr">
              <a:buNone/>
            </a:pPr>
            <a:r>
              <a:rPr lang="zh-TW" altLang="en-US" sz="4400" dirty="0">
                <a:solidFill>
                  <a:schemeClr val="accent4">
                    <a:lumMod val="10000"/>
                  </a:schemeClr>
                </a:solidFill>
                <a:latin typeface="DFKai-SB" pitchFamily="65" charset="-120"/>
                <a:ea typeface="DFKai-SB" pitchFamily="65" charset="-120"/>
              </a:rPr>
              <a:t>婦女</a:t>
            </a:r>
            <a:r>
              <a:rPr lang="zh-TW" altLang="en-US" sz="4400" dirty="0" smtClean="0">
                <a:solidFill>
                  <a:schemeClr val="accent4">
                    <a:lumMod val="10000"/>
                  </a:schemeClr>
                </a:solidFill>
                <a:latin typeface="DFKai-SB" pitchFamily="65" charset="-120"/>
                <a:ea typeface="DFKai-SB" pitchFamily="65" charset="-120"/>
              </a:rPr>
              <a:t>會 獻詩</a:t>
            </a:r>
            <a:endParaRPr lang="en-US" sz="4400" dirty="0">
              <a:solidFill>
                <a:schemeClr val="accent4">
                  <a:lumMod val="10000"/>
                </a:schemeClr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81000" y="762000"/>
            <a:ext cx="5715000" cy="990600"/>
          </a:xfrm>
          <a:effectLst>
            <a:reflection blurRad="6350" stA="50000" endA="300" endPos="55000" dir="5400000" sy="-100000" algn="bl" rotWithShape="0"/>
          </a:effectLst>
        </p:spPr>
        <p:txBody>
          <a:bodyPr/>
          <a:lstStyle/>
          <a:p>
            <a:pPr marL="0" indent="0" algn="ctr">
              <a:buNone/>
            </a:pPr>
            <a:r>
              <a:rPr lang="zh-TW" altLang="en-US" sz="5400" dirty="0">
                <a:solidFill>
                  <a:schemeClr val="accent4">
                    <a:lumMod val="10000"/>
                  </a:schemeClr>
                </a:solidFill>
                <a:latin typeface="DFKai-SB" pitchFamily="65" charset="-120"/>
                <a:ea typeface="DFKai-SB" pitchFamily="65" charset="-120"/>
              </a:rPr>
              <a:t>天父疼咱世間眾人</a:t>
            </a:r>
            <a:endParaRPr lang="en-US" sz="5400" dirty="0">
              <a:solidFill>
                <a:schemeClr val="accent4">
                  <a:lumMod val="10000"/>
                </a:schemeClr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5401170"/>
      </p:ext>
    </p:extLst>
  </p:cSld>
  <p:clrMapOvr>
    <a:masterClrMapping/>
  </p:clrMapOvr>
  <p:transition spd="slow" advTm="10589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11326"/>
            <a:ext cx="9144000" cy="823913"/>
          </a:xfrm>
        </p:spPr>
        <p:txBody>
          <a:bodyPr/>
          <a:lstStyle/>
          <a:p>
            <a:pPr algn="ctr" eaLnBrk="1" hangingPunct="1"/>
            <a:r>
              <a:rPr lang="en-US" altLang="zh-TW" sz="2800" dirty="0" smtClean="0">
                <a:solidFill>
                  <a:schemeClr val="accent6">
                    <a:lumMod val="10000"/>
                  </a:schemeClr>
                </a:solidFill>
              </a:rPr>
              <a:t>        </a:t>
            </a:r>
            <a:r>
              <a:rPr lang="zh-TW" altLang="en-US" sz="2800" b="1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天</a:t>
            </a:r>
            <a:r>
              <a:rPr lang="zh-TW" altLang="en-US" sz="2800" b="1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父疼咱世間眾</a:t>
            </a:r>
            <a:r>
              <a:rPr lang="zh-TW" altLang="en-US" sz="2800" b="1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人</a:t>
            </a:r>
            <a:r>
              <a:rPr lang="zh-TW" altLang="en-US" sz="2800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altLang="zh-TW" sz="2800" dirty="0" smtClean="0">
                <a:solidFill>
                  <a:schemeClr val="accent6">
                    <a:lumMod val="10000"/>
                  </a:schemeClr>
                </a:solidFill>
              </a:rPr>
              <a:t>(1/3)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685800"/>
            <a:ext cx="7391399" cy="5262563"/>
          </a:xfrm>
        </p:spPr>
        <p:txBody>
          <a:bodyPr/>
          <a:lstStyle/>
          <a:p>
            <a:pPr marL="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天父疼咱世間眾人 </a:t>
            </a:r>
            <a:endParaRPr lang="en-US" altLang="zh-TW" sz="4400" dirty="0" smtClean="0">
              <a:solidFill>
                <a:srgbClr val="102640"/>
              </a:solidFill>
              <a:latin typeface="標楷體" pitchFamily="65" charset="-120"/>
              <a:ea typeface="標楷體" pitchFamily="65" charset="-120"/>
            </a:endParaRPr>
          </a:p>
          <a:p>
            <a:pPr marL="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 smtClean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賞</a:t>
            </a: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賜獨生聖子 </a:t>
            </a:r>
          </a:p>
          <a:p>
            <a:pPr marL="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拯救贖回顯明疼痛 </a:t>
            </a:r>
            <a:endParaRPr lang="en-US" altLang="zh-TW" sz="4400" dirty="0" smtClean="0">
              <a:solidFill>
                <a:srgbClr val="102640"/>
              </a:solidFill>
              <a:latin typeface="標楷體" pitchFamily="65" charset="-120"/>
              <a:ea typeface="標楷體" pitchFamily="65" charset="-120"/>
            </a:endParaRPr>
          </a:p>
          <a:p>
            <a:pPr marL="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 smtClean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天</a:t>
            </a: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父實在是</a:t>
            </a:r>
            <a:r>
              <a:rPr lang="zh-TW" altLang="en-US" sz="4400" dirty="0" smtClean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疼</a:t>
            </a:r>
            <a:endParaRPr lang="en-US" altLang="zh-TW" sz="4400" dirty="0" smtClean="0">
              <a:solidFill>
                <a:srgbClr val="102640"/>
              </a:solidFill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90000"/>
              </a:lnSpc>
              <a:buNone/>
            </a:pPr>
            <a:endParaRPr lang="zh-TW" altLang="en-US" sz="1600" dirty="0">
              <a:solidFill>
                <a:srgbClr val="102640"/>
              </a:solidFill>
              <a:latin typeface="標楷體" pitchFamily="65" charset="-120"/>
              <a:ea typeface="標楷體" pitchFamily="65" charset="-120"/>
            </a:endParaRPr>
          </a:p>
          <a:p>
            <a:pPr marL="9144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天父上帝真正是疼 </a:t>
            </a:r>
            <a:endParaRPr lang="en-US" altLang="zh-TW" sz="4400" dirty="0" smtClean="0">
              <a:solidFill>
                <a:srgbClr val="102640"/>
              </a:solidFill>
              <a:latin typeface="標楷體" pitchFamily="65" charset="-120"/>
              <a:ea typeface="標楷體" pitchFamily="65" charset="-120"/>
            </a:endParaRPr>
          </a:p>
          <a:p>
            <a:pPr marL="9144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 smtClean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連</a:t>
            </a: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我亦得祢疼</a:t>
            </a:r>
          </a:p>
          <a:p>
            <a:pPr marL="9144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赦我一切汚穢罪過 </a:t>
            </a:r>
            <a:endParaRPr lang="en-US" altLang="zh-TW" sz="4400" dirty="0" smtClean="0">
              <a:solidFill>
                <a:srgbClr val="102640"/>
              </a:solidFill>
              <a:latin typeface="標楷體" pitchFamily="65" charset="-120"/>
              <a:ea typeface="標楷體" pitchFamily="65" charset="-120"/>
            </a:endParaRPr>
          </a:p>
          <a:p>
            <a:pPr marL="9144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 smtClean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天</a:t>
            </a: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父上帝是疼</a:t>
            </a:r>
          </a:p>
        </p:txBody>
      </p:sp>
    </p:spTree>
    <p:extLst>
      <p:ext uri="{BB962C8B-B14F-4D97-AF65-F5344CB8AC3E}">
        <p14:creationId xmlns:p14="http://schemas.microsoft.com/office/powerpoint/2010/main" val="61200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11326"/>
            <a:ext cx="9144000" cy="823913"/>
          </a:xfrm>
        </p:spPr>
        <p:txBody>
          <a:bodyPr/>
          <a:lstStyle/>
          <a:p>
            <a:pPr algn="ctr" eaLnBrk="1" hangingPunct="1"/>
            <a:r>
              <a:rPr lang="en-US" altLang="zh-TW" sz="2800" dirty="0" smtClean="0">
                <a:solidFill>
                  <a:schemeClr val="accent6">
                    <a:lumMod val="10000"/>
                  </a:schemeClr>
                </a:solidFill>
              </a:rPr>
              <a:t>        </a:t>
            </a:r>
            <a:r>
              <a:rPr lang="zh-TW" altLang="en-US" sz="2800" b="1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天</a:t>
            </a:r>
            <a:r>
              <a:rPr lang="zh-TW" altLang="en-US" sz="2800" b="1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父疼咱世間眾</a:t>
            </a:r>
            <a:r>
              <a:rPr lang="zh-TW" altLang="en-US" sz="2800" b="1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人</a:t>
            </a:r>
            <a:r>
              <a:rPr lang="zh-TW" altLang="en-US" sz="2800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altLang="zh-TW" sz="2800" dirty="0" smtClean="0">
                <a:solidFill>
                  <a:schemeClr val="accent6">
                    <a:lumMod val="10000"/>
                  </a:schemeClr>
                </a:solidFill>
              </a:rPr>
              <a:t>(2/3)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685800"/>
            <a:ext cx="7467600" cy="5262563"/>
          </a:xfrm>
        </p:spPr>
        <p:txBody>
          <a:bodyPr/>
          <a:lstStyle/>
          <a:p>
            <a:pPr marL="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雖然我有罪過極重 </a:t>
            </a:r>
          </a:p>
          <a:p>
            <a:pPr marL="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悖逆天父聖名</a:t>
            </a:r>
          </a:p>
          <a:p>
            <a:pPr marL="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做主對敵是我此人 </a:t>
            </a:r>
          </a:p>
          <a:p>
            <a:pPr marL="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尚且祂亦是疼</a:t>
            </a:r>
          </a:p>
          <a:p>
            <a:pPr algn="ctr" eaLnBrk="1" hangingPunct="1">
              <a:lnSpc>
                <a:spcPct val="90000"/>
              </a:lnSpc>
              <a:buNone/>
            </a:pPr>
            <a:endParaRPr lang="zh-TW" altLang="en-US" sz="1600" dirty="0">
              <a:solidFill>
                <a:srgbClr val="102640"/>
              </a:solidFill>
              <a:latin typeface="標楷體" pitchFamily="65" charset="-120"/>
              <a:ea typeface="標楷體" pitchFamily="65" charset="-120"/>
            </a:endParaRPr>
          </a:p>
          <a:p>
            <a:pPr marL="9144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天父上帝真正是疼 </a:t>
            </a:r>
            <a:endParaRPr lang="en-US" altLang="zh-TW" sz="4400" dirty="0" smtClean="0">
              <a:solidFill>
                <a:srgbClr val="102640"/>
              </a:solidFill>
              <a:latin typeface="標楷體" pitchFamily="65" charset="-120"/>
              <a:ea typeface="標楷體" pitchFamily="65" charset="-120"/>
            </a:endParaRPr>
          </a:p>
          <a:p>
            <a:pPr marL="9144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 smtClean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連</a:t>
            </a: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我亦得祢疼</a:t>
            </a:r>
          </a:p>
          <a:p>
            <a:pPr marL="9144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赦我一切汚穢罪過 </a:t>
            </a:r>
            <a:endParaRPr lang="en-US" altLang="zh-TW" sz="4400" dirty="0" smtClean="0">
              <a:solidFill>
                <a:srgbClr val="102640"/>
              </a:solidFill>
              <a:latin typeface="標楷體" pitchFamily="65" charset="-120"/>
              <a:ea typeface="標楷體" pitchFamily="65" charset="-120"/>
            </a:endParaRPr>
          </a:p>
          <a:p>
            <a:pPr marL="9144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 smtClean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天</a:t>
            </a: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父上帝是疼</a:t>
            </a:r>
          </a:p>
        </p:txBody>
      </p:sp>
    </p:spTree>
    <p:extLst>
      <p:ext uri="{BB962C8B-B14F-4D97-AF65-F5344CB8AC3E}">
        <p14:creationId xmlns:p14="http://schemas.microsoft.com/office/powerpoint/2010/main" val="38073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54" y="0"/>
            <a:ext cx="9144000" cy="6858000"/>
          </a:xfrm>
          <a:prstGeom prst="rect">
            <a:avLst/>
          </a:prstGeom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11326"/>
            <a:ext cx="9144000" cy="823913"/>
          </a:xfrm>
        </p:spPr>
        <p:txBody>
          <a:bodyPr/>
          <a:lstStyle/>
          <a:p>
            <a:pPr algn="ctr" eaLnBrk="1" hangingPunct="1"/>
            <a:r>
              <a:rPr lang="en-US" altLang="zh-TW" sz="2800" dirty="0" smtClean="0">
                <a:solidFill>
                  <a:schemeClr val="accent6">
                    <a:lumMod val="10000"/>
                  </a:schemeClr>
                </a:solidFill>
              </a:rPr>
              <a:t>        </a:t>
            </a:r>
            <a:r>
              <a:rPr lang="zh-TW" altLang="en-US" sz="2800" b="1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天</a:t>
            </a:r>
            <a:r>
              <a:rPr lang="zh-TW" altLang="en-US" sz="2800" b="1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父疼咱世間眾</a:t>
            </a:r>
            <a:r>
              <a:rPr lang="zh-TW" altLang="en-US" sz="2800" b="1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人</a:t>
            </a:r>
            <a:r>
              <a:rPr lang="zh-TW" altLang="en-US" sz="2800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altLang="zh-TW" sz="2800" dirty="0" smtClean="0">
                <a:solidFill>
                  <a:schemeClr val="accent6">
                    <a:lumMod val="10000"/>
                  </a:schemeClr>
                </a:solidFill>
              </a:rPr>
              <a:t>(3/3)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685800"/>
            <a:ext cx="7543799" cy="5262563"/>
          </a:xfrm>
        </p:spPr>
        <p:txBody>
          <a:bodyPr/>
          <a:lstStyle/>
          <a:p>
            <a:pPr marL="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天父疼痛卽深卽大 </a:t>
            </a:r>
          </a:p>
          <a:p>
            <a:pPr marL="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眾人應該識祂</a:t>
            </a:r>
          </a:p>
          <a:p>
            <a:pPr marL="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著緊緊來大家近倚 </a:t>
            </a:r>
          </a:p>
          <a:p>
            <a:pPr marL="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得救著趁此時</a:t>
            </a:r>
          </a:p>
          <a:p>
            <a:pPr algn="ctr" eaLnBrk="1" hangingPunct="1">
              <a:lnSpc>
                <a:spcPct val="90000"/>
              </a:lnSpc>
              <a:buNone/>
            </a:pPr>
            <a:endParaRPr lang="zh-TW" altLang="en-US" sz="1600" dirty="0">
              <a:solidFill>
                <a:srgbClr val="102640"/>
              </a:solidFill>
              <a:latin typeface="標楷體" pitchFamily="65" charset="-120"/>
              <a:ea typeface="標楷體" pitchFamily="65" charset="-120"/>
            </a:endParaRPr>
          </a:p>
          <a:p>
            <a:pPr marL="9144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天父上帝真正是疼 </a:t>
            </a:r>
            <a:endParaRPr lang="en-US" altLang="zh-TW" sz="4400" dirty="0" smtClean="0">
              <a:solidFill>
                <a:srgbClr val="102640"/>
              </a:solidFill>
              <a:latin typeface="標楷體" pitchFamily="65" charset="-120"/>
              <a:ea typeface="標楷體" pitchFamily="65" charset="-120"/>
            </a:endParaRPr>
          </a:p>
          <a:p>
            <a:pPr marL="9144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 smtClean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連</a:t>
            </a: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我亦得祢疼</a:t>
            </a:r>
          </a:p>
          <a:p>
            <a:pPr marL="9144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赦我一切汚穢罪過 </a:t>
            </a:r>
            <a:endParaRPr lang="en-US" altLang="zh-TW" sz="4400" dirty="0" smtClean="0">
              <a:solidFill>
                <a:srgbClr val="102640"/>
              </a:solidFill>
              <a:latin typeface="標楷體" pitchFamily="65" charset="-120"/>
              <a:ea typeface="標楷體" pitchFamily="65" charset="-120"/>
            </a:endParaRPr>
          </a:p>
          <a:p>
            <a:pPr marL="91440"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4400" dirty="0" smtClean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天</a:t>
            </a:r>
            <a:r>
              <a:rPr lang="zh-TW" altLang="en-US" sz="4400" dirty="0">
                <a:solidFill>
                  <a:srgbClr val="102640"/>
                </a:solidFill>
                <a:latin typeface="標楷體" pitchFamily="65" charset="-120"/>
                <a:ea typeface="標楷體" pitchFamily="65" charset="-120"/>
              </a:rPr>
              <a:t>父上帝是疼</a:t>
            </a:r>
          </a:p>
        </p:txBody>
      </p:sp>
    </p:spTree>
    <p:extLst>
      <p:ext uri="{BB962C8B-B14F-4D97-AF65-F5344CB8AC3E}">
        <p14:creationId xmlns:p14="http://schemas.microsoft.com/office/powerpoint/2010/main" val="288192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2_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460</TotalTime>
  <Words>217</Words>
  <Application>Microsoft Office PowerPoint</Application>
  <PresentationFormat>On-screen Show (4:3)</PresentationFormat>
  <Paragraphs>32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8_預設簡報設計</vt:lpstr>
      <vt:lpstr>PowerPoint Presentation</vt:lpstr>
      <vt:lpstr>        天父疼咱世間眾人 (1/3)</vt:lpstr>
      <vt:lpstr>        天父疼咱世間眾人 (2/3)</vt:lpstr>
      <vt:lpstr>        天父疼咱世間眾人 (3/3)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453 天父愛咱世間眾人 (1/8)</dc:title>
  <dc:creator>Tai</dc:creator>
  <cp:lastModifiedBy>Tai</cp:lastModifiedBy>
  <cp:revision>18</cp:revision>
  <dcterms:created xsi:type="dcterms:W3CDTF">2011-05-19T17:45:20Z</dcterms:created>
  <dcterms:modified xsi:type="dcterms:W3CDTF">2016-05-12T07:40:39Z</dcterms:modified>
</cp:coreProperties>
</file>