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2" y="-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6727-D2DE-405F-A535-7B1F9CBB1AD1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AD42-92C7-428A-AE22-8EBD4B1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22" y="11430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422" y="243840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zh-TW" altLang="en-US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r>
              <a:rPr lang="en-US" altLang="zh-TW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(1/5)</a:t>
            </a:r>
            <a:endParaRPr lang="en-US" sz="2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懇求天父永與我同行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用祢慈悲聖手引導我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懇求救主掌管我生命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賜我平安，互我完全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無論我行我坐抑休睡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祢的疼時刻與我同在</a:t>
            </a:r>
          </a:p>
          <a:p>
            <a:r>
              <a:rPr lang="en-US" altLang="zh-TW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zh-TW" altLang="en-US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r>
              <a:rPr lang="en-US" altLang="zh-TW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(2/5)</a:t>
            </a:r>
            <a:endParaRPr lang="en-US" sz="2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感謝祢用這款大愛疼</a:t>
            </a: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互我喜樂，助我一生</a:t>
            </a:r>
            <a:endParaRPr lang="en-US" altLang="zh-TW" sz="52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我的生命親像歌要謳咾</a:t>
            </a:r>
            <a:endParaRPr lang="en-US" altLang="zh-TW" sz="52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感恩的歌，喜樂的歌</a:t>
            </a: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我要唱一首疼的歌</a:t>
            </a:r>
            <a:endParaRPr lang="en-US" altLang="zh-TW" sz="52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與世人同分享</a:t>
            </a:r>
            <a:endParaRPr lang="en-US" altLang="zh-TW" sz="52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2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我心謳咾無息</a:t>
            </a:r>
          </a:p>
          <a:p>
            <a:r>
              <a:rPr lang="en-US" altLang="zh-TW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4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zh-TW" altLang="en-US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r>
              <a:rPr lang="en-US" altLang="zh-TW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(3/5)</a:t>
            </a:r>
            <a:endParaRPr lang="en-US" sz="2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我惦主的內面攏無驚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因為主永遠與我同行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我心確信主是永遠活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互人盼望互人勇壯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我要盡心盡意服事祢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我要高舉祢至聖尊名</a:t>
            </a:r>
          </a:p>
          <a:p>
            <a:endParaRPr lang="zh-TW" altLang="en-US" sz="4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zh-TW" altLang="en-US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r>
              <a:rPr lang="en-US" altLang="zh-TW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(4/5)</a:t>
            </a:r>
            <a:endParaRPr lang="en-US" sz="2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擱要傳揚祢恩典愛疼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互全人類知祢的疼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我的生命親像歌要謳咾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感恩的歌，喜樂的歌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我要唱一首疼的歌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與世人同分享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我心謳咾無息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142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/>
          </a:bodyPr>
          <a:lstStyle/>
          <a:p>
            <a:r>
              <a:rPr lang="zh-TW" altLang="en-US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唱謳咾的歌</a:t>
            </a:r>
            <a:r>
              <a:rPr lang="en-US" altLang="zh-TW" sz="2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(5/5)</a:t>
            </a:r>
            <a:endParaRPr lang="en-US" sz="2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我的生命親像歌要謳咾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感恩的歌，喜樂的歌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我要唱一首疼的歌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和世人同分享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我心謳咾無息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哈利路亞！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317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唱謳咾的歌</vt:lpstr>
      <vt:lpstr>唱謳咾的歌(1/5)</vt:lpstr>
      <vt:lpstr>唱謳咾的歌(2/5)</vt:lpstr>
      <vt:lpstr>唱謳咾的歌(3/5)</vt:lpstr>
      <vt:lpstr>唱謳咾的歌(4/5)</vt:lpstr>
      <vt:lpstr>唱謳咾的歌(5/5)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唱謳咾的歌</dc:title>
  <dc:creator>Tai</dc:creator>
  <cp:lastModifiedBy>Tai</cp:lastModifiedBy>
  <cp:revision>7</cp:revision>
  <dcterms:created xsi:type="dcterms:W3CDTF">2016-05-11T02:34:59Z</dcterms:created>
  <dcterms:modified xsi:type="dcterms:W3CDTF">2016-05-15T03:16:58Z</dcterms:modified>
</cp:coreProperties>
</file>