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0" r:id="rId1"/>
  </p:sldMasterIdLst>
  <p:notesMasterIdLst>
    <p:notesMasterId r:id="rId6"/>
  </p:notesMasterIdLst>
  <p:sldIdLst>
    <p:sldId id="540" r:id="rId2"/>
    <p:sldId id="541" r:id="rId3"/>
    <p:sldId id="542" r:id="rId4"/>
    <p:sldId id="54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C8300"/>
    <a:srgbClr val="604900"/>
    <a:srgbClr val="CC0066"/>
    <a:srgbClr val="080808"/>
    <a:srgbClr val="FF0000"/>
    <a:srgbClr val="EE125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2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9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9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3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1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2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6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5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4E6D-CD83-4F94-8DAB-44E7EAE82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E071-B5D1-4962-8041-813B4F703A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4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76600"/>
            <a:ext cx="8001000" cy="1470025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東區</a:t>
            </a:r>
            <a:r>
              <a:rPr lang="en-US" altLang="zh-TW" sz="3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3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柑泉團契</a:t>
            </a:r>
            <a:r>
              <a:rPr lang="en-US" altLang="zh-TW" sz="3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3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獻詩</a:t>
            </a:r>
            <a:endParaRPr 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143000"/>
            <a:ext cx="6400800" cy="17526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至尊至大</a:t>
            </a:r>
            <a:endParaRPr lang="en-US" sz="66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87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0" y="0"/>
            <a:ext cx="92337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90600"/>
            <a:ext cx="7086600" cy="4800600"/>
          </a:xfrm>
          <a:solidFill>
            <a:schemeClr val="tx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我主上帝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我愈想就愈憨愕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祢的聖手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所做一切工程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看見星辰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又聽見響雷的聲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宇宙充滿祢奇妙的工程</a:t>
            </a:r>
            <a: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22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我心出聲讚美上帝聖名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至尊至大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永遠無息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!x2</a:t>
            </a:r>
            <a: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"/>
            <a:ext cx="6400800" cy="609600"/>
          </a:xfrm>
        </p:spPr>
        <p:txBody>
          <a:bodyPr/>
          <a:lstStyle/>
          <a:p>
            <a:r>
              <a:rPr lang="zh-TW" altLang="en-US" u="sng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至尊至大</a:t>
            </a:r>
            <a:r>
              <a:rPr lang="en-US" altLang="zh-TW" u="sng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(1/3)</a:t>
            </a:r>
            <a:endParaRPr lang="en-US" u="sng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3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9" y="0"/>
            <a:ext cx="92117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90600"/>
            <a:ext cx="7086600" cy="4800600"/>
          </a:xfrm>
          <a:solidFill>
            <a:schemeClr val="tx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眞難了解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上帝無惜祂聖子</a:t>
            </a:r>
            <a:b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差來世界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替人類獻生命</a:t>
            </a:r>
            <a:b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於十架頂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甘願替贖咱罪過</a:t>
            </a:r>
            <a:b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流血慘死互我可得永活</a:t>
            </a:r>
            <a: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22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我心出聲讚美上帝聖名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至尊至大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永遠無息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!x2</a:t>
            </a:r>
            <a: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"/>
            <a:ext cx="6400800" cy="609600"/>
          </a:xfrm>
        </p:spPr>
        <p:txBody>
          <a:bodyPr/>
          <a:lstStyle/>
          <a:p>
            <a:r>
              <a:rPr lang="zh-TW" altLang="en-US" u="sng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至尊至大</a:t>
            </a:r>
            <a:r>
              <a:rPr lang="en-US" altLang="zh-TW" u="sng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(2/3)</a:t>
            </a:r>
            <a:endParaRPr lang="en-US" u="sng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22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90600"/>
            <a:ext cx="7086600" cy="4800600"/>
          </a:xfrm>
          <a:solidFill>
            <a:schemeClr val="tx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主欲復來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哨角的聲欲大響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接我倒去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天堂快樂無限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我就虔誠謙卑跪落來敬拜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報揚上帝我主祢真偉大</a:t>
            </a:r>
            <a: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22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我心出聲讚美上帝聖名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至尊至大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永遠無息</a:t>
            </a:r>
            <a:r>
              <a:rPr lang="en-US" altLang="zh-TW" sz="51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!x2</a:t>
            </a:r>
            <a: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"/>
            <a:ext cx="6400800" cy="609600"/>
          </a:xfrm>
        </p:spPr>
        <p:txBody>
          <a:bodyPr/>
          <a:lstStyle/>
          <a:p>
            <a:r>
              <a:rPr lang="zh-TW" altLang="en-US" u="sng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至尊至大</a:t>
            </a:r>
            <a:r>
              <a:rPr lang="en-US" altLang="zh-TW" u="sng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(3/3)</a:t>
            </a:r>
            <a:endParaRPr lang="en-US" u="sng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2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32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2_Office Theme</vt:lpstr>
      <vt:lpstr>東區/柑泉團契 獻詩</vt:lpstr>
      <vt:lpstr>  我主上帝,我愈想就愈憨愕 祢的聖手,所做一切工程 看見星辰,又聽見響雷的聲 宇宙充滿祢奇妙的工程  我心出聲讚美上帝聖名 至尊至大,永遠無息!x2   </vt:lpstr>
      <vt:lpstr>  眞難了解,上帝無惜祂聖子 差來世界,替人類獻生命 於十架頂,甘願替贖咱罪過 流血慘死互我可得永活  我心出聲讚美上帝聖名 至尊至大,永遠無息!x2   </vt:lpstr>
      <vt:lpstr>  主欲復來,哨角的聲欲大響 接我倒去,天堂快樂無限 我就虔誠謙卑跪落來敬拜 報揚上帝我主祢真偉大  我心出聲讚美上帝聖名 至尊至大,永遠無息!x2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103</cp:revision>
  <dcterms:created xsi:type="dcterms:W3CDTF">2015-12-30T23:14:56Z</dcterms:created>
  <dcterms:modified xsi:type="dcterms:W3CDTF">2016-06-05T04:25:44Z</dcterms:modified>
</cp:coreProperties>
</file>