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7"/>
  </p:notesMasterIdLst>
  <p:sldIdLst>
    <p:sldId id="378" r:id="rId2"/>
    <p:sldId id="374" r:id="rId3"/>
    <p:sldId id="377" r:id="rId4"/>
    <p:sldId id="375" r:id="rId5"/>
    <p:sldId id="37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0000"/>
    <a:srgbClr val="4C0000"/>
    <a:srgbClr val="000000"/>
    <a:srgbClr val="CC0066"/>
    <a:srgbClr val="080808"/>
    <a:srgbClr val="AC8300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7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5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85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DC54C4-C00C-4838-81C8-468A1DAE42F0}" type="slidenum">
              <a:rPr lang="en-US" altLang="zh-TW" smtClean="0">
                <a:solidFill>
                  <a:prstClr val="black"/>
                </a:solidFill>
              </a:rPr>
              <a:pPr/>
              <a:t>1</a:t>
            </a:fld>
            <a:endParaRPr lang="en-US" altLang="zh-TW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61463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</p:grpSp>
      <p:sp>
        <p:nvSpPr>
          <p:cNvPr id="377880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598613"/>
            <a:ext cx="7772400" cy="1831975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77881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3188" y="3884613"/>
            <a:ext cx="6397625" cy="175418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2050"/>
            <a:ext cx="2133600" cy="460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11D26-5CFD-47BE-B856-149C629F945F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2016/6/13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7AC8E-7808-45A5-9CFD-6288648B86C1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1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F7CB7-8236-4439-B84D-FE1F7ADCC10C}" type="datetimeFigureOut">
              <a:rPr lang="zh-TW" altLang="en-US"/>
              <a:pPr>
                <a:defRPr/>
              </a:pPr>
              <a:t>2016/6/13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C5C6D-753F-46E9-8992-612ACA6A3E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4" name="Group 2"/>
          <p:cNvGrpSpPr>
            <a:grpSpLocks/>
          </p:cNvGrpSpPr>
          <p:nvPr/>
        </p:nvGrpSpPr>
        <p:grpSpPr bwMode="auto">
          <a:xfrm>
            <a:off x="0" y="0"/>
            <a:ext cx="9161463" cy="6858000"/>
            <a:chOff x="0" y="0"/>
            <a:chExt cx="5770" cy="4320"/>
          </a:xfrm>
        </p:grpSpPr>
        <p:sp>
          <p:nvSpPr>
            <p:cNvPr id="37683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3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3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3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3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4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5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5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5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5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5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  <p:sp>
          <p:nvSpPr>
            <p:cNvPr id="37685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6000">
                <a:solidFill>
                  <a:srgbClr val="0000FF"/>
                </a:solidFill>
                <a:cs typeface="Arial" pitchFamily="34" charset="0"/>
              </a:endParaRPr>
            </a:p>
          </p:txBody>
        </p:sp>
      </p:grpSp>
      <p:sp>
        <p:nvSpPr>
          <p:cNvPr id="376856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6225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15" tIns="51558" rIns="103115" bIns="5155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76857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8613"/>
            <a:ext cx="8229600" cy="453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15" tIns="51558" rIns="103115" bIns="515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76858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15" tIns="51558" rIns="103115" bIns="51558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kumimoji="0"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76859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3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15" tIns="51558" rIns="103115" bIns="51558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0"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73607D-342A-4DF6-90D3-F8B4F2EBA960}" type="slidenum">
              <a:rPr lang="en-US" altLang="zh-TW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76860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115" tIns="51558" rIns="103115" bIns="51558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0"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E76D2F-4A3E-4D5D-B1C1-E43D2C384518}" type="datetimeFigureOut">
              <a:rPr lang="zh-TW" alt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2016/6/13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72717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1" r:id="rId1"/>
    <p:sldLayoutId id="2147484050" r:id="rId2"/>
  </p:sldLayoutIdLst>
  <p:txStyles>
    <p:titleStyle>
      <a:lvl1pPr algn="ctr" defTabSz="1031875" rtl="0" eaLnBrk="0" fontAlgn="base" hangingPunct="0">
        <a:spcBef>
          <a:spcPct val="0"/>
        </a:spcBef>
        <a:spcAft>
          <a:spcPct val="0"/>
        </a:spcAft>
        <a:defRPr kumimoji="1" sz="47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31875" rtl="0" eaLnBrk="0" fontAlgn="base" hangingPunct="0">
        <a:spcBef>
          <a:spcPct val="0"/>
        </a:spcBef>
        <a:spcAft>
          <a:spcPct val="0"/>
        </a:spcAft>
        <a:defRPr kumimoji="1" sz="47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2pPr>
      <a:lvl3pPr algn="ctr" defTabSz="1031875" rtl="0" eaLnBrk="0" fontAlgn="base" hangingPunct="0">
        <a:spcBef>
          <a:spcPct val="0"/>
        </a:spcBef>
        <a:spcAft>
          <a:spcPct val="0"/>
        </a:spcAft>
        <a:defRPr kumimoji="1" sz="47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3pPr>
      <a:lvl4pPr algn="ctr" defTabSz="1031875" rtl="0" eaLnBrk="0" fontAlgn="base" hangingPunct="0">
        <a:spcBef>
          <a:spcPct val="0"/>
        </a:spcBef>
        <a:spcAft>
          <a:spcPct val="0"/>
        </a:spcAft>
        <a:defRPr kumimoji="1" sz="47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4pPr>
      <a:lvl5pPr algn="ctr" defTabSz="1031875" rtl="0" eaLnBrk="0" fontAlgn="base" hangingPunct="0">
        <a:spcBef>
          <a:spcPct val="0"/>
        </a:spcBef>
        <a:spcAft>
          <a:spcPct val="0"/>
        </a:spcAft>
        <a:defRPr kumimoji="1" sz="47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5pPr>
      <a:lvl6pPr marL="457200" algn="ctr" defTabSz="1031875" rtl="0" fontAlgn="base">
        <a:spcBef>
          <a:spcPct val="0"/>
        </a:spcBef>
        <a:spcAft>
          <a:spcPct val="0"/>
        </a:spcAft>
        <a:defRPr kumimoji="1" sz="47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6pPr>
      <a:lvl7pPr marL="914400" algn="ctr" defTabSz="1031875" rtl="0" fontAlgn="base">
        <a:spcBef>
          <a:spcPct val="0"/>
        </a:spcBef>
        <a:spcAft>
          <a:spcPct val="0"/>
        </a:spcAft>
        <a:defRPr kumimoji="1" sz="47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7pPr>
      <a:lvl8pPr marL="1371600" algn="ctr" defTabSz="1031875" rtl="0" fontAlgn="base">
        <a:spcBef>
          <a:spcPct val="0"/>
        </a:spcBef>
        <a:spcAft>
          <a:spcPct val="0"/>
        </a:spcAft>
        <a:defRPr kumimoji="1" sz="47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8pPr>
      <a:lvl9pPr marL="1828800" algn="ctr" defTabSz="1031875" rtl="0" fontAlgn="base">
        <a:spcBef>
          <a:spcPct val="0"/>
        </a:spcBef>
        <a:spcAft>
          <a:spcPct val="0"/>
        </a:spcAft>
        <a:defRPr kumimoji="1" sz="47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新細明體" pitchFamily="18" charset="-120"/>
        </a:defRPr>
      </a:lvl9pPr>
    </p:titleStyle>
    <p:bodyStyle>
      <a:lvl1pPr marL="385763" indent="-385763" algn="l" defTabSz="1031875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38200" indent="-322263" algn="l" defTabSz="1031875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289050" indent="-257175" algn="l" defTabSz="103187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804988" indent="-257175" algn="l" defTabSz="1031875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320925" indent="-258763" algn="l" defTabSz="10318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778125" indent="-258763" algn="l" defTabSz="1031875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3235325" indent="-258763" algn="l" defTabSz="1031875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692525" indent="-258763" algn="l" defTabSz="1031875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4149725" indent="-258763" algn="l" defTabSz="1031875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99359" cy="7620000"/>
          </a:xfrm>
          <a:prstGeom prst="rect">
            <a:avLst/>
          </a:prstGeom>
        </p:spPr>
      </p:pic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1676400" y="228600"/>
            <a:ext cx="6019800" cy="1066800"/>
          </a:xfrm>
        </p:spPr>
        <p:txBody>
          <a:bodyPr/>
          <a:lstStyle/>
          <a:p>
            <a:r>
              <a:rPr lang="zh-TW" altLang="en-US" sz="6600" dirty="0">
                <a:solidFill>
                  <a:srgbClr val="6C0000"/>
                </a:solidFill>
                <a:effectLst/>
                <a:latin typeface="DFKai-SB" pitchFamily="65" charset="-120"/>
                <a:ea typeface="DFKai-SB" pitchFamily="65" charset="-120"/>
              </a:rPr>
              <a:t>聖餐</a:t>
            </a:r>
            <a:r>
              <a:rPr lang="zh-TW" altLang="en-US" sz="6600" dirty="0" smtClean="0">
                <a:solidFill>
                  <a:srgbClr val="6C0000"/>
                </a:solidFill>
                <a:effectLst/>
                <a:latin typeface="DFKai-SB" pitchFamily="65" charset="-120"/>
                <a:ea typeface="DFKai-SB" pitchFamily="65" charset="-120"/>
              </a:rPr>
              <a:t>頌</a:t>
            </a:r>
            <a:endParaRPr lang="en-US" sz="6600" dirty="0">
              <a:solidFill>
                <a:srgbClr val="6C0000"/>
              </a:solidFill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838200" y="5562600"/>
            <a:ext cx="7543800" cy="914400"/>
          </a:xfrm>
        </p:spPr>
        <p:txBody>
          <a:bodyPr/>
          <a:lstStyle/>
          <a:p>
            <a:r>
              <a:rPr lang="zh-TW" altLang="en-US" sz="4000" b="1" dirty="0">
                <a:solidFill>
                  <a:schemeClr val="accent2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聖歌隊 獻詩</a:t>
            </a:r>
            <a:endParaRPr lang="en-US" sz="4000" b="1" dirty="0">
              <a:solidFill>
                <a:schemeClr val="accent2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513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50106"/>
          </a:xfrm>
        </p:spPr>
        <p:txBody>
          <a:bodyPr/>
          <a:lstStyle/>
          <a:p>
            <a:pPr algn="r"/>
            <a:r>
              <a:rPr lang="zh-TW" altLang="en-US" sz="3200" u="dbl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聖餐頌   </a:t>
            </a:r>
            <a:r>
              <a:rPr lang="en-US" altLang="zh-TW" sz="3200" u="dbl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(1-4)</a:t>
            </a:r>
            <a:endParaRPr lang="en-US" sz="32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" y="980728"/>
            <a:ext cx="8579296" cy="5328592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5000" dirty="0" smtClean="0">
                <a:latin typeface="DFKai-SB" pitchFamily="65" charset="-120"/>
                <a:ea typeface="DFKai-SB" pitchFamily="65" charset="-120"/>
              </a:rPr>
              <a:t>阮來到主面前獻上阮感謝</a:t>
            </a:r>
            <a:endParaRPr lang="en-US" sz="50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000" dirty="0" smtClean="0">
                <a:latin typeface="DFKai-SB" pitchFamily="65" charset="-120"/>
                <a:ea typeface="DFKai-SB" pitchFamily="65" charset="-120"/>
              </a:rPr>
              <a:t>祢為阮所備辦，豐盛的筵席</a:t>
            </a:r>
            <a:endParaRPr lang="en-US" sz="50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000" dirty="0" smtClean="0">
                <a:latin typeface="DFKai-SB" pitchFamily="65" charset="-120"/>
                <a:ea typeface="DFKai-SB" pitchFamily="65" charset="-120"/>
              </a:rPr>
              <a:t>哦！主，只有祢是慈悲大君王</a:t>
            </a:r>
            <a:endParaRPr lang="en-US" sz="50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000" dirty="0" smtClean="0">
                <a:latin typeface="DFKai-SB" pitchFamily="65" charset="-120"/>
                <a:ea typeface="DFKai-SB" pitchFamily="65" charset="-120"/>
              </a:rPr>
              <a:t>阮來尋求祢赦免以及祢的憐憫</a:t>
            </a:r>
            <a:endParaRPr lang="en-US" sz="50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50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algn="r"/>
            <a:r>
              <a:rPr lang="zh-TW" altLang="en-US" sz="3600" u="dbl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聖餐頌   </a:t>
            </a:r>
            <a:r>
              <a:rPr lang="en-US" altLang="zh-TW" sz="3600" u="dbl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(2-4)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86800" cy="528945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今將這餅擘開，將這杯斟滿</a:t>
            </a:r>
            <a:endParaRPr lang="en-US" sz="4800" dirty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祢聖的話講出為著紀念我的主</a:t>
            </a:r>
            <a:endParaRPr lang="en-US" sz="48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今阮知祢應允，與祢的恩惠</a:t>
            </a:r>
            <a:endParaRPr lang="en-US" sz="48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今阮得著赦免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48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73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zh-TW" altLang="en-US" sz="3600" u="dbl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聖餐頌   </a:t>
            </a:r>
            <a:r>
              <a:rPr lang="en-US" altLang="zh-TW" sz="3600" u="dbl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(3-4)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86800" cy="528945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阮倚靠主耶穌，祢是大君王</a:t>
            </a:r>
            <a:endParaRPr lang="en-US" sz="48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阮來到人子面前表明閣卡疼祢</a:t>
            </a:r>
            <a:endParaRPr lang="en-US" sz="48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今將這餅擘開，將這杯斟滿</a:t>
            </a:r>
            <a:endParaRPr lang="en-US" sz="4800" dirty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祢聖的話講出為著紀念我的主</a:t>
            </a:r>
            <a:endParaRPr lang="en-US" sz="48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zh-TW" altLang="en-US" sz="3600" u="dbl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聖餐頌   </a:t>
            </a:r>
            <a:r>
              <a:rPr lang="en-US" altLang="zh-TW" sz="3600" u="dbl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(4-4)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289451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今阮知祢應允，與祢的恩惠</a:t>
            </a:r>
            <a:endParaRPr lang="en-US" sz="49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今阮得著赦免</a:t>
            </a:r>
            <a:endParaRPr lang="en-US" altLang="zh-TW" sz="49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佇主疼內面阮得赦免</a:t>
            </a:r>
            <a:endParaRPr lang="en-US" sz="49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今阮得著赦免</a:t>
            </a:r>
            <a:endParaRPr lang="en-US" altLang="zh-TW" sz="49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佇主疼內面阮得赦免</a:t>
            </a:r>
            <a:endParaRPr lang="en-US" sz="4900" dirty="0" smtClean="0"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49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_Curtain Call">
  <a:themeElements>
    <a:clrScheme name="3_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3_Curtain Call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217</Words>
  <Application>Microsoft Office PowerPoint</Application>
  <PresentationFormat>On-screen Show (4:3)</PresentationFormat>
  <Paragraphs>24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11_Curtain Call</vt:lpstr>
      <vt:lpstr>聖歌隊 獻詩</vt:lpstr>
      <vt:lpstr>聖餐頌   (1-4)</vt:lpstr>
      <vt:lpstr>聖餐頌   (2-4)</vt:lpstr>
      <vt:lpstr>聖餐頌   (3-4)</vt:lpstr>
      <vt:lpstr>聖餐頌   (4-4)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51</cp:revision>
  <dcterms:created xsi:type="dcterms:W3CDTF">2015-12-30T23:14:56Z</dcterms:created>
  <dcterms:modified xsi:type="dcterms:W3CDTF">2016-06-13T16:57:24Z</dcterms:modified>
</cp:coreProperties>
</file>