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7"/>
  </p:notesMasterIdLst>
  <p:sldIdLst>
    <p:sldId id="378" r:id="rId2"/>
    <p:sldId id="374" r:id="rId3"/>
    <p:sldId id="377" r:id="rId4"/>
    <p:sldId id="375" r:id="rId5"/>
    <p:sldId id="3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  <a:srgbClr val="4C0000"/>
    <a:srgbClr val="000000"/>
    <a:srgbClr val="CC0066"/>
    <a:srgbClr val="080808"/>
    <a:srgbClr val="AC8300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C54C4-C00C-4838-81C8-468A1DAE42F0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61463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sp>
        <p:nvSpPr>
          <p:cNvPr id="3778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98613"/>
            <a:ext cx="7772400" cy="183197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78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3188" y="3884613"/>
            <a:ext cx="6397625" cy="175418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2050"/>
            <a:ext cx="2133600" cy="460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11D26-5CFD-47BE-B856-149C629F945F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2016/6/13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AC8E-7808-45A5-9CFD-6288648B86C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1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F7CB7-8236-4439-B84D-FE1F7ADCC10C}" type="datetimeFigureOut">
              <a:rPr lang="zh-TW" altLang="en-US"/>
              <a:pPr>
                <a:defRPr/>
              </a:pPr>
              <a:t>2016/6/13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5C6D-753F-46E9-8992-612ACA6A3E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0"/>
            <a:ext cx="9161463" cy="6858000"/>
            <a:chOff x="0" y="0"/>
            <a:chExt cx="5770" cy="4320"/>
          </a:xfrm>
        </p:grpSpPr>
        <p:sp>
          <p:nvSpPr>
            <p:cNvPr id="3768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  <p:sp>
          <p:nvSpPr>
            <p:cNvPr id="3768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600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sp>
        <p:nvSpPr>
          <p:cNvPr id="3768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15" tIns="51558" rIns="103115" bIns="5155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768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15" tIns="51558" rIns="103115" bIns="51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768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15" tIns="51558" rIns="103115" bIns="5155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768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15" tIns="51558" rIns="103115" bIns="5155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3607D-342A-4DF6-90D3-F8B4F2EBA960}" type="slidenum">
              <a:rPr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768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15" tIns="51558" rIns="103115" bIns="5155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0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E76D2F-4A3E-4D5D-B1C1-E43D2C384518}" type="datetimeFigureOut">
              <a:rPr lang="zh-TW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2016/6/13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271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91" r:id="rId1"/>
    <p:sldLayoutId id="2147484050" r:id="rId2"/>
  </p:sldLayoutIdLst>
  <p:txStyles>
    <p:titleStyle>
      <a:lvl1pPr algn="ctr" defTabSz="1031875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31875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2pPr>
      <a:lvl3pPr algn="ctr" defTabSz="1031875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3pPr>
      <a:lvl4pPr algn="ctr" defTabSz="1031875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4pPr>
      <a:lvl5pPr algn="ctr" defTabSz="1031875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85763" indent="-385763" algn="l" defTabSz="10318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38200" indent="-322263" algn="l" defTabSz="10318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289050" indent="-257175" algn="l" defTabSz="103187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804988" indent="-257175" algn="l" defTabSz="10318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320925" indent="-258763" algn="l" defTabSz="10318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778125" indent="-258763" algn="l" defTabSz="1031875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3235325" indent="-258763" algn="l" defTabSz="1031875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692525" indent="-258763" algn="l" defTabSz="1031875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4149725" indent="-258763" algn="l" defTabSz="1031875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9359" cy="76200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676400" y="228600"/>
            <a:ext cx="6019800" cy="1066800"/>
          </a:xfrm>
        </p:spPr>
        <p:txBody>
          <a:bodyPr/>
          <a:lstStyle/>
          <a:p>
            <a:r>
              <a:rPr lang="zh-TW" altLang="en-US" sz="6600" dirty="0">
                <a:solidFill>
                  <a:srgbClr val="6C0000"/>
                </a:solidFill>
                <a:effectLst/>
                <a:latin typeface="DFKai-SB" pitchFamily="65" charset="-120"/>
                <a:ea typeface="DFKai-SB" pitchFamily="65" charset="-120"/>
              </a:rPr>
              <a:t>聖餐</a:t>
            </a:r>
            <a:r>
              <a:rPr lang="zh-TW" altLang="en-US" sz="6600" dirty="0" smtClean="0">
                <a:solidFill>
                  <a:srgbClr val="6C0000"/>
                </a:solidFill>
                <a:effectLst/>
                <a:latin typeface="DFKai-SB" pitchFamily="65" charset="-120"/>
                <a:ea typeface="DFKai-SB" pitchFamily="65" charset="-120"/>
              </a:rPr>
              <a:t>頌</a:t>
            </a:r>
            <a:endParaRPr lang="en-US" sz="6600" dirty="0">
              <a:solidFill>
                <a:srgbClr val="6C0000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838200" y="5562600"/>
            <a:ext cx="7543800" cy="914400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2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聖歌隊 獻詩</a:t>
            </a:r>
            <a:endParaRPr lang="en-US" sz="4000" b="1" dirty="0">
              <a:solidFill>
                <a:schemeClr val="accent2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51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pPr algn="r"/>
            <a:r>
              <a:rPr lang="zh-TW" altLang="en-US" sz="3200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聖餐頌   </a:t>
            </a:r>
            <a:r>
              <a:rPr lang="en-US" altLang="zh-TW" sz="3200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(1-4)</a:t>
            </a:r>
            <a:endParaRPr lang="en-US" sz="32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980728"/>
            <a:ext cx="8579296" cy="532859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5000" dirty="0" smtClean="0">
                <a:latin typeface="DFKai-SB" pitchFamily="65" charset="-120"/>
                <a:ea typeface="DFKai-SB" pitchFamily="65" charset="-120"/>
              </a:rPr>
              <a:t>阮來到主面前獻上阮感謝</a:t>
            </a:r>
            <a:endParaRPr lang="en-US" sz="50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000" dirty="0" smtClean="0">
                <a:latin typeface="DFKai-SB" pitchFamily="65" charset="-120"/>
                <a:ea typeface="DFKai-SB" pitchFamily="65" charset="-120"/>
              </a:rPr>
              <a:t>祢為阮所備辦，豐盛的筵席</a:t>
            </a:r>
            <a:endParaRPr lang="en-US" sz="50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000" dirty="0" smtClean="0">
                <a:latin typeface="DFKai-SB" pitchFamily="65" charset="-120"/>
                <a:ea typeface="DFKai-SB" pitchFamily="65" charset="-120"/>
              </a:rPr>
              <a:t>哦！主，只有祢是慈悲大君王</a:t>
            </a:r>
            <a:endParaRPr lang="en-US" sz="50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000" dirty="0" smtClean="0">
                <a:latin typeface="DFKai-SB" pitchFamily="65" charset="-120"/>
                <a:ea typeface="DFKai-SB" pitchFamily="65" charset="-120"/>
              </a:rPr>
              <a:t>阮來尋求祢赦免以及祢的憐憫</a:t>
            </a:r>
            <a:endParaRPr lang="en-US" sz="50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5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r"/>
            <a:r>
              <a:rPr lang="zh-TW" altLang="en-US" sz="3600" u="dbl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聖餐頌   </a:t>
            </a:r>
            <a:r>
              <a:rPr lang="en-US" altLang="zh-TW" sz="3600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(2-4)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528945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今將這餅擘開，將這杯斟滿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祢聖的話講出為著紀念我的主</a:t>
            </a:r>
            <a:endParaRPr lang="en-US" sz="48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今阮知祢應允，與祢的恩惠</a:t>
            </a:r>
            <a:endParaRPr lang="en-US" sz="48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今阮得著赦免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73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z="3600" u="dbl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聖餐頌   </a:t>
            </a:r>
            <a:r>
              <a:rPr lang="en-US" altLang="zh-TW" sz="3600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(3-4)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528945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阮倚靠主耶穌，祢是大君王</a:t>
            </a:r>
            <a:endParaRPr lang="en-US" sz="48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阮來到人子面前表明閣卡疼祢</a:t>
            </a:r>
            <a:endParaRPr lang="en-US" sz="48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今將這餅擘開，將這杯斟滿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祢聖的話講出為著紀念我的主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z="3600" u="dbl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聖餐頌   </a:t>
            </a:r>
            <a:r>
              <a:rPr lang="en-US" altLang="zh-TW" sz="3600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(4-4)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28945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今阮知祢應允，與祢的恩惠</a:t>
            </a:r>
            <a:endParaRPr lang="en-US" sz="49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今阮得著赦免</a:t>
            </a:r>
            <a:endParaRPr lang="en-US" altLang="zh-TW" sz="49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佇主疼內面阮得赦免</a:t>
            </a:r>
            <a:endParaRPr lang="en-US" sz="49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今阮得著赦免</a:t>
            </a:r>
            <a:endParaRPr lang="en-US" altLang="zh-TW" sz="49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佇主疼內面阮得赦免</a:t>
            </a:r>
            <a:endParaRPr lang="en-US" sz="4900" dirty="0" smtClean="0"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9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Curtain Call">
  <a:themeElements>
    <a:clrScheme name="3_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3_Curtain Call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217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11_Curtain Call</vt:lpstr>
      <vt:lpstr>聖歌隊 獻詩</vt:lpstr>
      <vt:lpstr>聖餐頌   (1-4)</vt:lpstr>
      <vt:lpstr>聖餐頌   (2-4)</vt:lpstr>
      <vt:lpstr>聖餐頌   (3-4)</vt:lpstr>
      <vt:lpstr>聖餐頌   (4-4)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51</cp:revision>
  <dcterms:created xsi:type="dcterms:W3CDTF">2015-12-30T23:14:56Z</dcterms:created>
  <dcterms:modified xsi:type="dcterms:W3CDTF">2016-06-13T16:57:24Z</dcterms:modified>
</cp:coreProperties>
</file>