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</p:sldMasterIdLst>
  <p:notesMasterIdLst>
    <p:notesMasterId r:id="rId9"/>
  </p:notesMasterIdLst>
  <p:sldIdLst>
    <p:sldId id="454" r:id="rId2"/>
    <p:sldId id="455" r:id="rId3"/>
    <p:sldId id="456" r:id="rId4"/>
    <p:sldId id="457" r:id="rId5"/>
    <p:sldId id="458" r:id="rId6"/>
    <p:sldId id="459" r:id="rId7"/>
    <p:sldId id="4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0000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9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0965-EDED-45A9-921A-53BDC3F6C1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493F-AC72-4CB6-86C8-37FB9DFCA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2"/>
            <a:ext cx="9132490" cy="6849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altLang="zh-TW" sz="6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6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6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</a:t>
            </a:r>
            <a:r>
              <a:rPr lang="zh-TW" altLang="en-US" sz="6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刻踮阮身邊</a:t>
            </a:r>
            <a:r>
              <a:rPr lang="en-US" altLang="zh-TW" sz="6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6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126976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聖歌隊 獻詩</a:t>
            </a:r>
            <a:b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4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5" b="1"/>
          <a:stretch/>
        </p:blipFill>
        <p:spPr>
          <a:xfrm>
            <a:off x="0" y="0"/>
            <a:ext cx="9124497" cy="29825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805264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天父求祢聽阮祈禱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為快樂來求討 </a:t>
            </a:r>
            <a:endParaRPr 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祢賜阮氣力來依靠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敢生活來謳咾 </a:t>
            </a:r>
            <a:endParaRPr 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Father, hear the prayer we offer;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Not for ease our prayer shall be,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But for strength that we may ever live our lives courageously.</a:t>
            </a:r>
          </a:p>
        </p:txBody>
      </p:sp>
    </p:spTree>
    <p:extLst>
      <p:ext uri="{BB962C8B-B14F-4D97-AF65-F5344CB8AC3E}">
        <p14:creationId xmlns:p14="http://schemas.microsoft.com/office/powerpoint/2010/main" val="41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76470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 </a:t>
            </a:r>
            <a:endParaRPr lang="en-US" sz="4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時刻踮阮身邊</a:t>
            </a:r>
            <a:endParaRPr lang="en-US" altLang="zh-TW" sz="4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Be our strength in times of weakness,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In our wanderings, be our guide;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Through each danger and endeavor,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11926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49" r="15080"/>
          <a:stretch/>
        </p:blipFill>
        <p:spPr>
          <a:xfrm>
            <a:off x="-8206" y="0"/>
            <a:ext cx="9152206" cy="6841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25" y="141277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無求逐日天攏清清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照家己的心境</a:t>
            </a:r>
            <a:endParaRPr 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行到崎嶇坎坷路境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原歡喜來進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Not for ever in green pastures </a:t>
            </a:r>
          </a:p>
          <a:p>
            <a:pPr algn="ctr"/>
            <a:r>
              <a:rPr lang="en-US" altLang="zh-TW" sz="36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do we ask our way to be,</a:t>
            </a:r>
          </a:p>
          <a:p>
            <a:pPr algn="ctr"/>
            <a:r>
              <a:rPr lang="en-US" altLang="zh-TW" sz="36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But the steep and rugged pathway,</a:t>
            </a:r>
          </a:p>
          <a:p>
            <a:pPr algn="ctr"/>
            <a:r>
              <a:rPr lang="en-US" altLang="zh-TW" sz="36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 may we walk </a:t>
            </a:r>
            <a:r>
              <a:rPr lang="en-US" altLang="zh-TW" sz="3600" dirty="0" err="1" smtClean="0">
                <a:solidFill>
                  <a:prstClr val="black"/>
                </a:solidFill>
                <a:ea typeface="標楷體" panose="03000509000000000000" pitchFamily="65" charset="-120"/>
              </a:rPr>
              <a:t>rejoicingly</a:t>
            </a:r>
            <a:r>
              <a:rPr lang="en-US" altLang="zh-TW" sz="36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.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r="3960" b="2847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1580" y="33265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 </a:t>
            </a:r>
            <a:endParaRPr lang="en-US" sz="4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r>
              <a:rPr 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時刻踮阮身邊</a:t>
            </a:r>
            <a:endParaRPr lang="en-US" altLang="zh-TW" sz="4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Be our strength in times of weakness,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In our wanderings, be our guide;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Through each danger and endeavor,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16650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25948" b="261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476672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我祈求平安與恩惠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無求清靜媠的活水只求平安與恩惠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活水開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行到主的位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活命水泉為阮來開一直行到主的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(Not would we idly rest and stay, )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Not for ever by still waters 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would be idly rest and stay, 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(but draw fountains from our way.)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but would draw the living fountains from the rocks a long our way.</a:t>
            </a:r>
          </a:p>
          <a:p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4" b="27586"/>
          <a:stretch/>
        </p:blipFill>
        <p:spPr>
          <a:xfrm>
            <a:off x="0" y="0"/>
            <a:ext cx="9144000" cy="6861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518944"/>
            <a:ext cx="8280920" cy="571836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軟弱時賜勇氣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迷路得指示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踮佇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踮阮身</a:t>
            </a:r>
            <a:r>
              <a:rPr lang="zh-TW" altLang="en-US" sz="4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  <a:endParaRPr lang="en-US" altLang="zh-TW" sz="4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(Be our strength in weakness and be our guide;)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Be our strength in times of weakness, 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in our wanderings , be our guide; 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(through each danger and endeavor)</a:t>
            </a:r>
          </a:p>
          <a:p>
            <a:pPr algn="ctr"/>
            <a:r>
              <a:rPr lang="en-US" altLang="zh-TW" sz="3200" dirty="0" smtClean="0">
                <a:solidFill>
                  <a:prstClr val="black"/>
                </a:solidFill>
              </a:rPr>
              <a:t>through each danger and endeavor,  </a:t>
            </a:r>
          </a:p>
          <a:p>
            <a:pPr algn="ctr"/>
            <a:r>
              <a:rPr lang="en-US" altLang="zh-TW" sz="3200" b="1" dirty="0" smtClean="0">
                <a:solidFill>
                  <a:prstClr val="black"/>
                </a:solidFill>
              </a:rPr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15119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433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時刻踮阮身邊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67</cp:revision>
  <dcterms:created xsi:type="dcterms:W3CDTF">2015-12-30T23:14:56Z</dcterms:created>
  <dcterms:modified xsi:type="dcterms:W3CDTF">2016-06-26T14:59:30Z</dcterms:modified>
</cp:coreProperties>
</file>