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934A-4EBB-488C-AD78-6AA8246181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3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0ED81-0BC4-4448-A788-C1977020C7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9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9C47-586F-43CE-90BA-922F0FED1CA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285E6-B0E4-47AC-BD24-38782414A7DE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8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5B60-AF49-4F9D-8C69-DA9F70C99F6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1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17E3-D78C-432F-A99D-B24C0CDFA8B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5AF74-E157-4727-99D3-181F0288D20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212-3087-468C-961A-E2782A83908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1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57819-75FF-42B5-9354-E289CE664D9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3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4665B-F609-49CA-923A-C60C48602C6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9ADCA-43E8-4995-B945-390C2FE860A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8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357BB-A91A-487B-82D6-2076EF6FDF81}" type="slidenum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6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3200400"/>
            <a:ext cx="5181600" cy="1447800"/>
          </a:xfrm>
        </p:spPr>
        <p:txBody>
          <a:bodyPr/>
          <a:lstStyle/>
          <a:p>
            <a:pPr eaLnBrk="1" hangingPunct="1"/>
            <a:r>
              <a:rPr lang="zh-TW" altLang="en-US" u="sng" smtClean="0">
                <a:ea typeface="標楷體" pitchFamily="65" charset="-120"/>
              </a:rPr>
              <a:t>尋求祢心意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 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當阮請主坐大傍，當阮請主做頭前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使聖靈滿阮心胸，來更新阮心靈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若無事奉無所望，若無聖神來幫助，阮靈命就空空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051" name="Picture 4" descr="j04001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2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097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3"/>
          <a:stretch>
            <a:fillRect/>
          </a:stretch>
        </p:blipFill>
        <p:spPr bwMode="auto">
          <a:xfrm>
            <a:off x="5334000" y="0"/>
            <a:ext cx="381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95600"/>
            <a:ext cx="40386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主阮欲認識祢，助阮會親像祢</a:t>
            </a: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r>
              <a:rPr lang="zh-TW" altLang="en-US" b="1" smtClean="0">
                <a:ea typeface="標楷體" pitchFamily="65" charset="-120"/>
              </a:rPr>
              <a:t>用祢的愛疼祢，阮尋求祢心意</a:t>
            </a: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endParaRPr lang="zh-TW" altLang="en-US" b="1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5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j04074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23054"/>
            <a:ext cx="5562600" cy="27349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41148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因祢為著我傷心，</a:t>
            </a:r>
            <a:r>
              <a:rPr lang="en-US" altLang="zh-TW" smtClean="0">
                <a:ea typeface="標楷體" pitchFamily="65" charset="-120"/>
              </a:rPr>
              <a:t/>
            </a:r>
            <a:br>
              <a:rPr lang="en-US" altLang="zh-TW" smtClean="0">
                <a:ea typeface="標楷體" pitchFamily="65" charset="-120"/>
              </a:rPr>
            </a:br>
            <a:r>
              <a:rPr lang="zh-TW" altLang="en-US" smtClean="0">
                <a:ea typeface="標楷體" pitchFamily="65" charset="-120"/>
              </a:rPr>
              <a:t>因祢知阮欠用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因祢白白賜永生，</a:t>
            </a:r>
            <a:r>
              <a:rPr lang="en-US" altLang="zh-TW" smtClean="0">
                <a:ea typeface="標楷體" pitchFamily="65" charset="-120"/>
              </a:rPr>
              <a:t/>
            </a:r>
            <a:br>
              <a:rPr lang="en-US" altLang="zh-TW" smtClean="0">
                <a:ea typeface="標楷體" pitchFamily="65" charset="-120"/>
              </a:rPr>
            </a:br>
            <a:r>
              <a:rPr lang="zh-TW" altLang="en-US" smtClean="0">
                <a:ea typeface="標楷體" pitchFamily="65" charset="-120"/>
              </a:rPr>
              <a:t>各各他有顯明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r>
              <a:rPr lang="zh-TW" altLang="en-US" smtClean="0">
                <a:ea typeface="標楷體" pitchFamily="65" charset="-120"/>
              </a:rPr>
              <a:t>今阮可作祢的子，</a:t>
            </a:r>
            <a:r>
              <a:rPr lang="en-US" altLang="zh-TW" smtClean="0">
                <a:ea typeface="標楷體" pitchFamily="65" charset="-120"/>
              </a:rPr>
              <a:t/>
            </a:r>
            <a:br>
              <a:rPr lang="en-US" altLang="zh-TW" smtClean="0">
                <a:ea typeface="標楷體" pitchFamily="65" charset="-120"/>
              </a:rPr>
            </a:br>
            <a:r>
              <a:rPr lang="zh-TW" altLang="en-US" smtClean="0">
                <a:ea typeface="標楷體" pitchFamily="65" charset="-120"/>
              </a:rPr>
              <a:t>可成全新活命，得充滿祢的疼</a:t>
            </a:r>
            <a:r>
              <a:rPr lang="zh-TW" altLang="en-US" smtClean="0">
                <a:ea typeface="新細明體" pitchFamily="18" charset="-120"/>
              </a:rPr>
              <a:t/>
            </a:r>
            <a:br>
              <a:rPr lang="zh-TW" altLang="en-US" smtClean="0">
                <a:ea typeface="新細明體" pitchFamily="18" charset="-120"/>
              </a:rPr>
            </a:br>
            <a:endParaRPr lang="zh-TW" alt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63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j04001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124200"/>
            <a:ext cx="57912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主阮欲認識祢，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助阮會親像祢</a:t>
            </a: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r>
              <a:rPr lang="zh-TW" altLang="en-US" b="1" smtClean="0">
                <a:ea typeface="標楷體" pitchFamily="65" charset="-120"/>
              </a:rPr>
              <a:t>用祢的愛疼祢，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阮尋求祢心意</a:t>
            </a: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r>
              <a:rPr lang="zh-TW" altLang="en-US" b="1" smtClean="0">
                <a:ea typeface="標楷體" pitchFamily="65" charset="-120"/>
              </a:rPr>
              <a:t>主阮欲認識祢，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助阮會親像祢</a:t>
            </a:r>
            <a:r>
              <a:rPr lang="zh-TW" altLang="en-US" b="1" smtClean="0">
                <a:ea typeface="新細明體" pitchFamily="18" charset="-120"/>
              </a:rPr>
              <a:t/>
            </a:r>
            <a:br>
              <a:rPr lang="zh-TW" altLang="en-US" b="1" smtClean="0">
                <a:ea typeface="新細明體" pitchFamily="18" charset="-120"/>
              </a:rPr>
            </a:br>
            <a:r>
              <a:rPr lang="zh-TW" altLang="en-US" b="1" smtClean="0">
                <a:ea typeface="標楷體" pitchFamily="65" charset="-120"/>
              </a:rPr>
              <a:t>用祢的愛疼祢，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b="1" smtClean="0">
                <a:ea typeface="標楷體" pitchFamily="65" charset="-120"/>
              </a:rPr>
              <a:t>阮尋求祢心意</a:t>
            </a:r>
            <a:br>
              <a:rPr lang="zh-TW" altLang="en-US" b="1" smtClean="0">
                <a:ea typeface="標楷體" pitchFamily="65" charset="-120"/>
              </a:rPr>
            </a:br>
            <a:r>
              <a:rPr lang="zh-TW" altLang="en-US" sz="4000" b="1" smtClean="0">
                <a:ea typeface="新細明體" pitchFamily="18" charset="-120"/>
              </a:rPr>
              <a:t/>
            </a:r>
            <a:br>
              <a:rPr lang="zh-TW" altLang="en-US" sz="4000" b="1" smtClean="0">
                <a:ea typeface="新細明體" pitchFamily="18" charset="-120"/>
              </a:rPr>
            </a:br>
            <a:endParaRPr lang="en-US" altLang="zh-TW" sz="4000" b="1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0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尋求祢心意   當阮請主坐大傍，當阮請主做頭前 使聖靈滿阮心胸，來更新阮心靈 若無事奉無所望，若無聖神來幫助，阮靈命就空空  </vt:lpstr>
      <vt:lpstr>主阮欲認識祢，助阮會親像祢 用祢的愛疼祢，阮尋求祢心意 </vt:lpstr>
      <vt:lpstr>因祢為著我傷心， 因祢知阮欠用 因祢白白賜永生， 各各他有顯明 今阮可作祢的子， 可成全新活命，得充滿祢的疼 </vt:lpstr>
      <vt:lpstr>主阮欲認識祢， 助阮會親像祢 用祢的愛疼祢， 阮尋求祢心意  主阮欲認識祢， 助阮會親像祢 用祢的愛疼祢， 阮尋求祢心意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尋求祢心意   當阮請主坐大傍，當阮請主做頭前 使聖靈滿阮心胸，來更新阮心靈 若無事奉無所望，若無聖神來幫助，阮靈命就空空  </dc:title>
  <dc:creator>FPCOC</dc:creator>
  <cp:lastModifiedBy>FPCOC</cp:lastModifiedBy>
  <cp:revision>1</cp:revision>
  <dcterms:created xsi:type="dcterms:W3CDTF">2016-07-20T05:06:16Z</dcterms:created>
  <dcterms:modified xsi:type="dcterms:W3CDTF">2016-07-20T05:07:46Z</dcterms:modified>
</cp:coreProperties>
</file>