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8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BA934A-4EBB-488C-AD78-6AA82461810A}" type="slidenum">
              <a:rPr lang="zh-TW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2036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C0ED81-0BC4-4448-A788-C1977020C762}" type="slidenum">
              <a:rPr lang="zh-TW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22935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949C47-586F-43CE-90BA-922F0FED1CA5}" type="slidenum">
              <a:rPr lang="zh-TW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3488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5285E6-B0E4-47AC-BD24-38782414A7DE}" type="slidenum">
              <a:rPr lang="zh-TW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2684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D45B60-AF49-4F9D-8C69-DA9F70C99F60}" type="slidenum">
              <a:rPr lang="zh-TW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6212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BB17E3-D78C-432F-A99D-B24C0CDFA8BB}" type="slidenum">
              <a:rPr lang="zh-TW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302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A5AF74-E157-4727-99D3-181F0288D209}" type="slidenum">
              <a:rPr lang="zh-TW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9559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381212-3087-468C-961A-E2782A83908B}" type="slidenum">
              <a:rPr lang="zh-TW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1017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A57819-75FF-42B5-9354-E289CE664D9F}" type="slidenum">
              <a:rPr lang="zh-TW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934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74665B-F609-49CA-923A-C60C48602C6A}" type="slidenum">
              <a:rPr lang="zh-TW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8023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79ADCA-43E8-4995-B945-390C2FE860AB}" type="slidenum">
              <a:rPr lang="zh-TW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0280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ea typeface="新細明體" pitchFamily="18" charset="-12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ea typeface="新細明體" pitchFamily="18" charset="-12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ea typeface="新細明體" pitchFamily="18" charset="-12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90357BB-A91A-487B-82D6-2076EF6FDF81}" type="slidenum">
              <a:rPr lang="zh-TW" alt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6061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657600" y="3200400"/>
            <a:ext cx="5181600" cy="1447800"/>
          </a:xfrm>
        </p:spPr>
        <p:txBody>
          <a:bodyPr/>
          <a:lstStyle/>
          <a:p>
            <a:pPr eaLnBrk="1" hangingPunct="1"/>
            <a:r>
              <a:rPr lang="zh-TW" altLang="en-US" u="sng" smtClean="0">
                <a:ea typeface="標楷體" pitchFamily="65" charset="-120"/>
              </a:rPr>
              <a:t>尋求祢心意</a:t>
            </a:r>
            <a:r>
              <a:rPr lang="zh-TW" altLang="en-US" smtClean="0">
                <a:ea typeface="新細明體" pitchFamily="18" charset="-120"/>
              </a:rPr>
              <a:t/>
            </a:r>
            <a:br>
              <a:rPr lang="zh-TW" altLang="en-US" smtClean="0">
                <a:ea typeface="新細明體" pitchFamily="18" charset="-120"/>
              </a:rPr>
            </a:br>
            <a:r>
              <a:rPr lang="zh-TW" altLang="en-US" smtClean="0">
                <a:ea typeface="標楷體" pitchFamily="65" charset="-120"/>
              </a:rPr>
              <a:t> </a:t>
            </a:r>
            <a:r>
              <a:rPr lang="zh-TW" altLang="en-US" smtClean="0">
                <a:ea typeface="新細明體" pitchFamily="18" charset="-120"/>
              </a:rPr>
              <a:t/>
            </a:r>
            <a:br>
              <a:rPr lang="zh-TW" altLang="en-US" smtClean="0">
                <a:ea typeface="新細明體" pitchFamily="18" charset="-120"/>
              </a:rPr>
            </a:br>
            <a:r>
              <a:rPr lang="zh-TW" altLang="en-US" smtClean="0">
                <a:ea typeface="標楷體" pitchFamily="65" charset="-120"/>
              </a:rPr>
              <a:t>當阮請主坐大傍，當阮請主做頭前</a:t>
            </a:r>
            <a:r>
              <a:rPr lang="zh-TW" altLang="en-US" smtClean="0">
                <a:ea typeface="新細明體" pitchFamily="18" charset="-120"/>
              </a:rPr>
              <a:t/>
            </a:r>
            <a:br>
              <a:rPr lang="zh-TW" altLang="en-US" smtClean="0">
                <a:ea typeface="新細明體" pitchFamily="18" charset="-120"/>
              </a:rPr>
            </a:br>
            <a:r>
              <a:rPr lang="zh-TW" altLang="en-US" smtClean="0">
                <a:ea typeface="標楷體" pitchFamily="65" charset="-120"/>
              </a:rPr>
              <a:t>使聖靈滿阮心胸，來更新阮心靈</a:t>
            </a:r>
            <a:r>
              <a:rPr lang="zh-TW" altLang="en-US" smtClean="0">
                <a:ea typeface="新細明體" pitchFamily="18" charset="-120"/>
              </a:rPr>
              <a:t/>
            </a:r>
            <a:br>
              <a:rPr lang="zh-TW" altLang="en-US" smtClean="0">
                <a:ea typeface="新細明體" pitchFamily="18" charset="-120"/>
              </a:rPr>
            </a:br>
            <a:r>
              <a:rPr lang="zh-TW" altLang="en-US" smtClean="0">
                <a:ea typeface="標楷體" pitchFamily="65" charset="-120"/>
              </a:rPr>
              <a:t>若無事奉無所望，若無聖神來幫助，阮靈命就空空</a:t>
            </a:r>
            <a:r>
              <a:rPr lang="zh-TW" altLang="en-US" smtClean="0">
                <a:ea typeface="新細明體" pitchFamily="18" charset="-120"/>
              </a:rPr>
              <a:t/>
            </a:r>
            <a:br>
              <a:rPr lang="zh-TW" altLang="en-US" smtClean="0">
                <a:ea typeface="新細明體" pitchFamily="18" charset="-120"/>
              </a:rPr>
            </a:br>
            <a:r>
              <a:rPr lang="zh-TW" altLang="en-US" smtClean="0">
                <a:ea typeface="新細明體" pitchFamily="18" charset="-120"/>
              </a:rPr>
              <a:t/>
            </a:r>
            <a:br>
              <a:rPr lang="zh-TW" altLang="en-US" smtClean="0">
                <a:ea typeface="新細明體" pitchFamily="18" charset="-120"/>
              </a:rPr>
            </a:br>
            <a:endParaRPr lang="zh-TW" altLang="en-US" smtClean="0">
              <a:ea typeface="新細明體" pitchFamily="18" charset="-120"/>
            </a:endParaRPr>
          </a:p>
        </p:txBody>
      </p:sp>
      <p:pic>
        <p:nvPicPr>
          <p:cNvPr id="2051" name="Picture 4" descr="j040014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2004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65272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j040975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433"/>
          <a:stretch>
            <a:fillRect/>
          </a:stretch>
        </p:blipFill>
        <p:spPr bwMode="auto">
          <a:xfrm>
            <a:off x="5334000" y="0"/>
            <a:ext cx="3810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2895600"/>
            <a:ext cx="4038600" cy="1143000"/>
          </a:xfrm>
        </p:spPr>
        <p:txBody>
          <a:bodyPr/>
          <a:lstStyle/>
          <a:p>
            <a:pPr eaLnBrk="1" hangingPunct="1"/>
            <a:r>
              <a:rPr lang="zh-TW" altLang="en-US" b="1" smtClean="0">
                <a:ea typeface="標楷體" pitchFamily="65" charset="-120"/>
              </a:rPr>
              <a:t>主阮欲認識祢，助阮會親像祢</a:t>
            </a:r>
            <a:r>
              <a:rPr lang="zh-TW" altLang="en-US" b="1" smtClean="0">
                <a:ea typeface="新細明體" pitchFamily="18" charset="-120"/>
              </a:rPr>
              <a:t/>
            </a:r>
            <a:br>
              <a:rPr lang="zh-TW" altLang="en-US" b="1" smtClean="0">
                <a:ea typeface="新細明體" pitchFamily="18" charset="-120"/>
              </a:rPr>
            </a:br>
            <a:r>
              <a:rPr lang="zh-TW" altLang="en-US" b="1" smtClean="0">
                <a:ea typeface="標楷體" pitchFamily="65" charset="-120"/>
              </a:rPr>
              <a:t>用祢的愛疼祢，阮尋求祢心意</a:t>
            </a:r>
            <a:r>
              <a:rPr lang="zh-TW" altLang="en-US" b="1" smtClean="0">
                <a:ea typeface="新細明體" pitchFamily="18" charset="-120"/>
              </a:rPr>
              <a:t/>
            </a:r>
            <a:br>
              <a:rPr lang="zh-TW" altLang="en-US" b="1" smtClean="0">
                <a:ea typeface="新細明體" pitchFamily="18" charset="-120"/>
              </a:rPr>
            </a:br>
            <a:endParaRPr lang="zh-TW" altLang="en-US" b="1" smtClean="0">
              <a:ea typeface="新細明體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57567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2" name="Picture 6" descr="j040748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4123054"/>
            <a:ext cx="5562600" cy="273494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8458200" cy="4114800"/>
          </a:xfrm>
        </p:spPr>
        <p:txBody>
          <a:bodyPr/>
          <a:lstStyle/>
          <a:p>
            <a:pPr eaLnBrk="1" hangingPunct="1"/>
            <a:r>
              <a:rPr lang="zh-TW" altLang="en-US" smtClean="0">
                <a:ea typeface="標楷體" pitchFamily="65" charset="-120"/>
              </a:rPr>
              <a:t>因祢為著我傷心，</a:t>
            </a:r>
            <a:r>
              <a:rPr lang="en-US" altLang="zh-TW" smtClean="0">
                <a:ea typeface="標楷體" pitchFamily="65" charset="-120"/>
              </a:rPr>
              <a:t/>
            </a:r>
            <a:br>
              <a:rPr lang="en-US" altLang="zh-TW" smtClean="0">
                <a:ea typeface="標楷體" pitchFamily="65" charset="-120"/>
              </a:rPr>
            </a:br>
            <a:r>
              <a:rPr lang="zh-TW" altLang="en-US" smtClean="0">
                <a:ea typeface="標楷體" pitchFamily="65" charset="-120"/>
              </a:rPr>
              <a:t>因祢知阮欠用</a:t>
            </a:r>
            <a:r>
              <a:rPr lang="zh-TW" altLang="en-US" smtClean="0">
                <a:ea typeface="新細明體" pitchFamily="18" charset="-120"/>
              </a:rPr>
              <a:t/>
            </a:r>
            <a:br>
              <a:rPr lang="zh-TW" altLang="en-US" smtClean="0">
                <a:ea typeface="新細明體" pitchFamily="18" charset="-120"/>
              </a:rPr>
            </a:br>
            <a:r>
              <a:rPr lang="zh-TW" altLang="en-US" smtClean="0">
                <a:ea typeface="標楷體" pitchFamily="65" charset="-120"/>
              </a:rPr>
              <a:t>因祢白白賜永生，</a:t>
            </a:r>
            <a:r>
              <a:rPr lang="en-US" altLang="zh-TW" smtClean="0">
                <a:ea typeface="標楷體" pitchFamily="65" charset="-120"/>
              </a:rPr>
              <a:t/>
            </a:r>
            <a:br>
              <a:rPr lang="en-US" altLang="zh-TW" smtClean="0">
                <a:ea typeface="標楷體" pitchFamily="65" charset="-120"/>
              </a:rPr>
            </a:br>
            <a:r>
              <a:rPr lang="zh-TW" altLang="en-US" smtClean="0">
                <a:ea typeface="標楷體" pitchFamily="65" charset="-120"/>
              </a:rPr>
              <a:t>各各他有顯明</a:t>
            </a:r>
            <a:r>
              <a:rPr lang="zh-TW" altLang="en-US" smtClean="0">
                <a:ea typeface="新細明體" pitchFamily="18" charset="-120"/>
              </a:rPr>
              <a:t/>
            </a:r>
            <a:br>
              <a:rPr lang="zh-TW" altLang="en-US" smtClean="0">
                <a:ea typeface="新細明體" pitchFamily="18" charset="-120"/>
              </a:rPr>
            </a:br>
            <a:r>
              <a:rPr lang="zh-TW" altLang="en-US" smtClean="0">
                <a:ea typeface="標楷體" pitchFamily="65" charset="-120"/>
              </a:rPr>
              <a:t>今阮可作祢的子，</a:t>
            </a:r>
            <a:r>
              <a:rPr lang="en-US" altLang="zh-TW" smtClean="0">
                <a:ea typeface="標楷體" pitchFamily="65" charset="-120"/>
              </a:rPr>
              <a:t/>
            </a:r>
            <a:br>
              <a:rPr lang="en-US" altLang="zh-TW" smtClean="0">
                <a:ea typeface="標楷體" pitchFamily="65" charset="-120"/>
              </a:rPr>
            </a:br>
            <a:r>
              <a:rPr lang="zh-TW" altLang="en-US" smtClean="0">
                <a:ea typeface="標楷體" pitchFamily="65" charset="-120"/>
              </a:rPr>
              <a:t>可成全新活命，得充滿祢的疼</a:t>
            </a:r>
            <a:r>
              <a:rPr lang="zh-TW" altLang="en-US" smtClean="0">
                <a:ea typeface="新細明體" pitchFamily="18" charset="-120"/>
              </a:rPr>
              <a:t/>
            </a:r>
            <a:br>
              <a:rPr lang="zh-TW" altLang="en-US" smtClean="0">
                <a:ea typeface="新細明體" pitchFamily="18" charset="-120"/>
              </a:rPr>
            </a:br>
            <a:endParaRPr lang="zh-TW" altLang="en-US" smtClean="0">
              <a:ea typeface="新細明體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86397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4" descr="j040014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971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2667000" y="3124200"/>
            <a:ext cx="5791200" cy="1143000"/>
          </a:xfrm>
        </p:spPr>
        <p:txBody>
          <a:bodyPr/>
          <a:lstStyle/>
          <a:p>
            <a:pPr eaLnBrk="1" hangingPunct="1"/>
            <a:r>
              <a:rPr lang="zh-TW" altLang="en-US" b="1" smtClean="0">
                <a:ea typeface="標楷體" pitchFamily="65" charset="-120"/>
              </a:rPr>
              <a:t>主阮欲認識祢，</a:t>
            </a:r>
            <a:br>
              <a:rPr lang="zh-TW" altLang="en-US" b="1" smtClean="0">
                <a:ea typeface="標楷體" pitchFamily="65" charset="-120"/>
              </a:rPr>
            </a:br>
            <a:r>
              <a:rPr lang="zh-TW" altLang="en-US" b="1" smtClean="0">
                <a:ea typeface="標楷體" pitchFamily="65" charset="-120"/>
              </a:rPr>
              <a:t>助阮會親像祢</a:t>
            </a:r>
            <a:r>
              <a:rPr lang="zh-TW" altLang="en-US" b="1" smtClean="0">
                <a:ea typeface="新細明體" pitchFamily="18" charset="-120"/>
              </a:rPr>
              <a:t/>
            </a:r>
            <a:br>
              <a:rPr lang="zh-TW" altLang="en-US" b="1" smtClean="0">
                <a:ea typeface="新細明體" pitchFamily="18" charset="-120"/>
              </a:rPr>
            </a:br>
            <a:r>
              <a:rPr lang="zh-TW" altLang="en-US" b="1" smtClean="0">
                <a:ea typeface="標楷體" pitchFamily="65" charset="-120"/>
              </a:rPr>
              <a:t>用祢的愛疼祢，</a:t>
            </a:r>
            <a:br>
              <a:rPr lang="zh-TW" altLang="en-US" b="1" smtClean="0">
                <a:ea typeface="標楷體" pitchFamily="65" charset="-120"/>
              </a:rPr>
            </a:br>
            <a:r>
              <a:rPr lang="zh-TW" altLang="en-US" b="1" smtClean="0">
                <a:ea typeface="標楷體" pitchFamily="65" charset="-120"/>
              </a:rPr>
              <a:t>阮尋求祢心意</a:t>
            </a:r>
            <a:r>
              <a:rPr lang="zh-TW" altLang="en-US" b="1" smtClean="0">
                <a:ea typeface="新細明體" pitchFamily="18" charset="-120"/>
              </a:rPr>
              <a:t/>
            </a:r>
            <a:br>
              <a:rPr lang="zh-TW" altLang="en-US" b="1" smtClean="0">
                <a:ea typeface="新細明體" pitchFamily="18" charset="-120"/>
              </a:rPr>
            </a:br>
            <a:r>
              <a:rPr lang="zh-TW" altLang="en-US" b="1" smtClean="0">
                <a:ea typeface="新細明體" pitchFamily="18" charset="-120"/>
              </a:rPr>
              <a:t/>
            </a:r>
            <a:br>
              <a:rPr lang="zh-TW" altLang="en-US" b="1" smtClean="0">
                <a:ea typeface="新細明體" pitchFamily="18" charset="-120"/>
              </a:rPr>
            </a:br>
            <a:r>
              <a:rPr lang="zh-TW" altLang="en-US" b="1" smtClean="0">
                <a:ea typeface="標楷體" pitchFamily="65" charset="-120"/>
              </a:rPr>
              <a:t>主阮欲認識祢，</a:t>
            </a:r>
            <a:br>
              <a:rPr lang="zh-TW" altLang="en-US" b="1" smtClean="0">
                <a:ea typeface="標楷體" pitchFamily="65" charset="-120"/>
              </a:rPr>
            </a:br>
            <a:r>
              <a:rPr lang="zh-TW" altLang="en-US" b="1" smtClean="0">
                <a:ea typeface="標楷體" pitchFamily="65" charset="-120"/>
              </a:rPr>
              <a:t>助阮會親像祢</a:t>
            </a:r>
            <a:r>
              <a:rPr lang="zh-TW" altLang="en-US" b="1" smtClean="0">
                <a:ea typeface="新細明體" pitchFamily="18" charset="-120"/>
              </a:rPr>
              <a:t/>
            </a:r>
            <a:br>
              <a:rPr lang="zh-TW" altLang="en-US" b="1" smtClean="0">
                <a:ea typeface="新細明體" pitchFamily="18" charset="-120"/>
              </a:rPr>
            </a:br>
            <a:r>
              <a:rPr lang="zh-TW" altLang="en-US" b="1" smtClean="0">
                <a:ea typeface="標楷體" pitchFamily="65" charset="-120"/>
              </a:rPr>
              <a:t>用祢的愛疼祢，</a:t>
            </a:r>
            <a:br>
              <a:rPr lang="zh-TW" altLang="en-US" b="1" smtClean="0">
                <a:ea typeface="標楷體" pitchFamily="65" charset="-120"/>
              </a:rPr>
            </a:br>
            <a:r>
              <a:rPr lang="zh-TW" altLang="en-US" b="1" smtClean="0">
                <a:ea typeface="標楷體" pitchFamily="65" charset="-120"/>
              </a:rPr>
              <a:t>阮尋求祢心意</a:t>
            </a:r>
            <a:br>
              <a:rPr lang="zh-TW" altLang="en-US" b="1" smtClean="0">
                <a:ea typeface="標楷體" pitchFamily="65" charset="-120"/>
              </a:rPr>
            </a:br>
            <a:r>
              <a:rPr lang="zh-TW" altLang="en-US" sz="4000" b="1" smtClean="0">
                <a:ea typeface="新細明體" pitchFamily="18" charset="-120"/>
              </a:rPr>
              <a:t/>
            </a:r>
            <a:br>
              <a:rPr lang="zh-TW" altLang="en-US" sz="4000" b="1" smtClean="0">
                <a:ea typeface="新細明體" pitchFamily="18" charset="-120"/>
              </a:rPr>
            </a:br>
            <a:endParaRPr lang="en-US" altLang="zh-TW" sz="4000" b="1" smtClean="0">
              <a:ea typeface="新細明體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25013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33</Words>
  <Application>Microsoft Office PowerPoint</Application>
  <PresentationFormat>On-screen Show (4:3)</PresentationFormat>
  <Paragraphs>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Default Design</vt:lpstr>
      <vt:lpstr>尋求祢心意   當阮請主坐大傍，當阮請主做頭前 使聖靈滿阮心胸，來更新阮心靈 若無事奉無所望，若無聖神來幫助，阮靈命就空空  </vt:lpstr>
      <vt:lpstr>主阮欲認識祢，助阮會親像祢 用祢的愛疼祢，阮尋求祢心意 </vt:lpstr>
      <vt:lpstr>因祢為著我傷心， 因祢知阮欠用 因祢白白賜永生， 各各他有顯明 今阮可作祢的子， 可成全新活命，得充滿祢的疼 </vt:lpstr>
      <vt:lpstr>主阮欲認識祢， 助阮會親像祢 用祢的愛疼祢， 阮尋求祢心意  主阮欲認識祢， 助阮會親像祢 用祢的愛疼祢， 阮尋求祢心意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尋求祢心意   當阮請主坐大傍，當阮請主做頭前 使聖靈滿阮心胸，來更新阮心靈 若無事奉無所望，若無聖神來幫助，阮靈命就空空  </dc:title>
  <dc:creator>FPCOC</dc:creator>
  <cp:lastModifiedBy>FPCOC</cp:lastModifiedBy>
  <cp:revision>1</cp:revision>
  <dcterms:created xsi:type="dcterms:W3CDTF">2016-07-20T05:06:16Z</dcterms:created>
  <dcterms:modified xsi:type="dcterms:W3CDTF">2016-07-20T05:07:46Z</dcterms:modified>
</cp:coreProperties>
</file>