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6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0CD0-5255-4055-BDD5-25B79172F93E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3914-2503-4343-927E-373414DF2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809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0CD0-5255-4055-BDD5-25B79172F93E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3914-2503-4343-927E-373414DF2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182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0CD0-5255-4055-BDD5-25B79172F93E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3914-2503-4343-927E-373414DF2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221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0CD0-5255-4055-BDD5-25B79172F93E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3914-2503-4343-927E-373414DF2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19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0CD0-5255-4055-BDD5-25B79172F93E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3914-2503-4343-927E-373414DF2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392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0CD0-5255-4055-BDD5-25B79172F93E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3914-2503-4343-927E-373414DF2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946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0CD0-5255-4055-BDD5-25B79172F93E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3914-2503-4343-927E-373414DF2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897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0CD0-5255-4055-BDD5-25B79172F93E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3914-2503-4343-927E-373414DF2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313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0CD0-5255-4055-BDD5-25B79172F93E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3914-2503-4343-927E-373414DF2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698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0CD0-5255-4055-BDD5-25B79172F93E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3914-2503-4343-927E-373414DF2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54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0CD0-5255-4055-BDD5-25B79172F93E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3914-2503-4343-927E-373414DF2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092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80CD0-5255-4055-BDD5-25B79172F93E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63914-2503-4343-927E-373414DF2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435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45"/>
          <a:stretch/>
        </p:blipFill>
        <p:spPr>
          <a:xfrm>
            <a:off x="0" y="3501008"/>
            <a:ext cx="2267743" cy="335699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89248"/>
            <a:ext cx="8168952" cy="6768752"/>
          </a:xfrm>
        </p:spPr>
        <p:txBody>
          <a:bodyPr>
            <a:noAutofit/>
          </a:bodyPr>
          <a:lstStyle/>
          <a:p>
            <a:pPr>
              <a:lnSpc>
                <a:spcPts val="5100"/>
              </a:lnSpc>
            </a:pPr>
            <a:r>
              <a:rPr lang="zh-TW" altLang="en-US" sz="3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花蕊若是遇到風颱天 </a:t>
            </a:r>
            <a:endParaRPr lang="en-US" altLang="zh-TW" sz="38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5100"/>
              </a:lnSpc>
            </a:pPr>
            <a:r>
              <a:rPr lang="zh-TW" altLang="en-US" sz="3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較</a:t>
            </a:r>
            <a:r>
              <a:rPr lang="zh-TW" altLang="en-US" sz="3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美的身軀嘛裂壞壞</a:t>
            </a:r>
            <a:r>
              <a:rPr lang="zh-TW" altLang="en-US" sz="3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美美的外表人謳咾 </a:t>
            </a:r>
            <a:endParaRPr lang="en-US" altLang="zh-TW" sz="38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5100"/>
              </a:lnSpc>
            </a:pPr>
            <a:r>
              <a:rPr lang="zh-TW" altLang="en-US" sz="3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醜</a:t>
            </a:r>
            <a:r>
              <a:rPr lang="zh-TW" altLang="en-US" sz="3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醜的面容人是笑嗨</a:t>
            </a:r>
            <a:r>
              <a:rPr lang="zh-TW" altLang="en-US" sz="3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嗨</a:t>
            </a:r>
            <a:br>
              <a:rPr lang="zh-TW" altLang="en-US" sz="3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</a:t>
            </a:r>
            <a:r>
              <a:rPr lang="zh-TW" altLang="en-US" sz="3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你毋通來失志 上帝會來照顧你</a:t>
            </a:r>
            <a:r>
              <a:rPr lang="zh-TW" altLang="en-US" sz="3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落土的花蕊 </a:t>
            </a:r>
            <a:endParaRPr lang="en-US" altLang="zh-TW" sz="38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5100"/>
              </a:lnSpc>
            </a:pPr>
            <a:r>
              <a:rPr lang="zh-TW" altLang="en-US" sz="3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寒</a:t>
            </a:r>
            <a:r>
              <a:rPr lang="zh-TW" altLang="en-US" sz="3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天過了統介美</a:t>
            </a:r>
            <a:r>
              <a:rPr lang="zh-TW" altLang="en-US" sz="3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落土的花蕊 </a:t>
            </a:r>
            <a:endParaRPr lang="en-US" altLang="zh-TW" sz="38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5100"/>
              </a:lnSpc>
            </a:pPr>
            <a:r>
              <a:rPr lang="zh-TW" altLang="en-US" sz="3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寒</a:t>
            </a:r>
            <a:r>
              <a:rPr lang="zh-TW" altLang="en-US" sz="3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天過了統介</a:t>
            </a:r>
            <a:r>
              <a:rPr lang="zh-TW" altLang="en-US" sz="3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美</a:t>
            </a:r>
            <a:endParaRPr lang="en-US" sz="3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073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7710" y="3140968"/>
            <a:ext cx="4646290" cy="371703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910" y="188640"/>
            <a:ext cx="7213426" cy="5688632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6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月娘阿請你甲我講 </a:t>
            </a:r>
            <a:endParaRPr lang="en-US" altLang="zh-TW" sz="4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lnSpc>
                <a:spcPct val="16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咱的一生是什麼？</a:t>
            </a:r>
            <a:b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有時圓滿有時欠缺 </a:t>
            </a:r>
            <a:endParaRPr lang="en-US" altLang="zh-TW" sz="4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lnSpc>
                <a:spcPct val="16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春天秋天轉不停</a:t>
            </a:r>
            <a:endParaRPr lang="en-US" altLang="zh-TW" sz="4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lnSpc>
                <a:spcPct val="16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有時圓滿有時欠缺 </a:t>
            </a:r>
            <a:endParaRPr lang="en-US" altLang="zh-TW" sz="4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lnSpc>
                <a:spcPct val="1600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毋管秋天亦春天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635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70073"/>
            <a:ext cx="8892480" cy="5577483"/>
          </a:xfrm>
        </p:spPr>
        <p:txBody>
          <a:bodyPr>
            <a:noAutofit/>
          </a:bodyPr>
          <a:lstStyle/>
          <a:p>
            <a:pPr marL="0" indent="0" algn="ctr">
              <a:lnSpc>
                <a:spcPts val="53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花蕊若是遇到風颱天 </a:t>
            </a:r>
            <a:endParaRPr lang="en-US" altLang="zh-TW" sz="4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lnSpc>
                <a:spcPts val="53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較勇的身軀嘛碎糊糊</a:t>
            </a:r>
            <a:b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美美的外表人歡喜 </a:t>
            </a:r>
            <a:endParaRPr lang="en-US" altLang="zh-TW" sz="4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lnSpc>
                <a:spcPts val="53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醜醜的面容人是閃開開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lnSpc>
                <a:spcPts val="53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請你毋通來失志 上帝會來照顧你</a:t>
            </a:r>
            <a:b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落土的花蕊 </a:t>
            </a:r>
            <a:endParaRPr lang="en-US" altLang="zh-TW" sz="4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lnSpc>
                <a:spcPts val="53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寒天過了統介美</a:t>
            </a:r>
            <a:b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落土的花蕊 </a:t>
            </a:r>
            <a:endParaRPr lang="en-US" altLang="zh-TW" sz="4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lnSpc>
                <a:spcPts val="5300"/>
              </a:lnSpc>
              <a:spcBef>
                <a:spcPts val="0"/>
              </a:spcBef>
              <a:buNone/>
            </a:pP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寒天過了統介美</a:t>
            </a:r>
            <a:endParaRPr 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0013" y="4437112"/>
            <a:ext cx="2555776" cy="242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651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717032"/>
            <a:ext cx="8517632" cy="114300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月娘阿請你甲我講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咱的一生是什麼</a:t>
            </a:r>
            <a:b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有時圓滿有時欠缺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春天秋天轉不停</a:t>
            </a:r>
            <a:b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有時圓滿有時欠缺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毋管秋天亦春天</a:t>
            </a:r>
            <a:b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我知影我知影 上帝甲咱惜命命</a:t>
            </a:r>
            <a:r>
              <a:rPr 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我知影我知影 上帝甲咱惜命命</a:t>
            </a:r>
            <a:r>
              <a:rPr 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" y="-99392"/>
            <a:ext cx="4280306" cy="224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688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68</Words>
  <Application>Microsoft Office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月娘阿請你甲我講, 咱的一生是什麼 有時圓滿有時欠缺, 春天秋天轉不停 有時圓滿有時欠缺, 毋管秋天亦春天  我知影我知影 上帝甲咱惜命命 我知影我知影 上帝甲咱惜命命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bunbun</dc:creator>
  <cp:lastModifiedBy>bunbun</cp:lastModifiedBy>
  <cp:revision>4</cp:revision>
  <dcterms:created xsi:type="dcterms:W3CDTF">2016-07-10T04:17:48Z</dcterms:created>
  <dcterms:modified xsi:type="dcterms:W3CDTF">2016-07-10T04:50:43Z</dcterms:modified>
</cp:coreProperties>
</file>