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5" d="100"/>
          <a:sy n="115" d="100"/>
        </p:scale>
        <p:origin x="-156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D3C7F-317A-45AD-9FCC-F7F4654AA6CC}" type="datetimeFigureOut">
              <a:rPr lang="en-US" smtClean="0"/>
              <a:t>7/16/2016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51120-B609-45BD-B6B1-62A431FE5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7444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D3C7F-317A-45AD-9FCC-F7F4654AA6CC}" type="datetimeFigureOut">
              <a:rPr lang="en-US" smtClean="0"/>
              <a:t>7/16/2016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51120-B609-45BD-B6B1-62A431FE5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413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D3C7F-317A-45AD-9FCC-F7F4654AA6CC}" type="datetimeFigureOut">
              <a:rPr lang="en-US" smtClean="0"/>
              <a:t>7/16/2016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51120-B609-45BD-B6B1-62A431FE5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7695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D3C7F-317A-45AD-9FCC-F7F4654AA6CC}" type="datetimeFigureOut">
              <a:rPr lang="en-US" smtClean="0"/>
              <a:t>7/16/2016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51120-B609-45BD-B6B1-62A431FE5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218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D3C7F-317A-45AD-9FCC-F7F4654AA6CC}" type="datetimeFigureOut">
              <a:rPr lang="en-US" smtClean="0"/>
              <a:t>7/16/2016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51120-B609-45BD-B6B1-62A431FE5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2837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D3C7F-317A-45AD-9FCC-F7F4654AA6CC}" type="datetimeFigureOut">
              <a:rPr lang="en-US" smtClean="0"/>
              <a:t>7/16/2016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51120-B609-45BD-B6B1-62A431FE5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263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D3C7F-317A-45AD-9FCC-F7F4654AA6CC}" type="datetimeFigureOut">
              <a:rPr lang="en-US" smtClean="0"/>
              <a:t>7/16/2016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51120-B609-45BD-B6B1-62A431FE5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8526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D3C7F-317A-45AD-9FCC-F7F4654AA6CC}" type="datetimeFigureOut">
              <a:rPr lang="en-US" smtClean="0"/>
              <a:t>7/16/2016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51120-B609-45BD-B6B1-62A431FE5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4962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D3C7F-317A-45AD-9FCC-F7F4654AA6CC}" type="datetimeFigureOut">
              <a:rPr lang="en-US" smtClean="0"/>
              <a:t>7/16/2016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51120-B609-45BD-B6B1-62A431FE5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4440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D3C7F-317A-45AD-9FCC-F7F4654AA6CC}" type="datetimeFigureOut">
              <a:rPr lang="en-US" smtClean="0"/>
              <a:t>7/16/2016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51120-B609-45BD-B6B1-62A431FE5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159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D3C7F-317A-45AD-9FCC-F7F4654AA6CC}" type="datetimeFigureOut">
              <a:rPr lang="en-US" smtClean="0"/>
              <a:t>7/16/2016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51120-B609-45BD-B6B1-62A431FE5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814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FD3C7F-317A-45AD-9FCC-F7F4654AA6CC}" type="datetimeFigureOut">
              <a:rPr lang="en-US" smtClean="0"/>
              <a:t>7/16/2016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C51120-B609-45BD-B6B1-62A431FE5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210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1646" y="4419311"/>
            <a:ext cx="3052354" cy="2441883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504" y="260648"/>
            <a:ext cx="8856984" cy="4442048"/>
          </a:xfrm>
        </p:spPr>
        <p:txBody>
          <a:bodyPr>
            <a:noAutofit/>
          </a:bodyPr>
          <a:lstStyle/>
          <a:p>
            <a:r>
              <a:rPr lang="zh-TW" altLang="en-US" sz="4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咱有時煩惱欲吃什</a:t>
            </a:r>
            <a:r>
              <a:rPr lang="zh-TW" altLang="en-US" sz="4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麼</a:t>
            </a:r>
            <a:endParaRPr lang="en-US" altLang="zh-TW" sz="40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且</a:t>
            </a:r>
            <a:r>
              <a:rPr lang="zh-TW" altLang="en-US" sz="4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欲飲什麼與欲穿什麼</a:t>
            </a:r>
            <a:r>
              <a:rPr lang="zh-TW" altLang="en-US" sz="4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40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咱</a:t>
            </a:r>
            <a:r>
              <a:rPr lang="zh-TW" altLang="en-US" sz="4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有時</a:t>
            </a:r>
            <a:r>
              <a:rPr lang="zh-TW" altLang="en-US" sz="4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煩惱</a:t>
            </a:r>
            <a:r>
              <a:rPr lang="zh-TW" altLang="en-US" sz="4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欲吃什</a:t>
            </a:r>
            <a:r>
              <a:rPr lang="zh-TW" altLang="en-US" sz="4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麼</a:t>
            </a:r>
            <a:endParaRPr lang="en-US" altLang="zh-TW" sz="40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且</a:t>
            </a:r>
            <a:r>
              <a:rPr lang="zh-TW" altLang="en-US" sz="4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欲飲什麼與欲穿什麼</a:t>
            </a:r>
            <a:r>
              <a:rPr lang="zh-TW" altLang="en-US" sz="4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40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</a:t>
            </a:r>
            <a:r>
              <a:rPr lang="zh-TW" altLang="en-US" sz="4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的確知咱一切</a:t>
            </a:r>
            <a:r>
              <a:rPr lang="zh-TW" altLang="en-US" sz="4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40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欠</a:t>
            </a:r>
            <a:r>
              <a:rPr lang="zh-TW" altLang="en-US" sz="4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用祂有應允欲供應</a:t>
            </a:r>
            <a:r>
              <a:rPr lang="zh-TW" altLang="en-US" sz="4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40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今</a:t>
            </a:r>
            <a:r>
              <a:rPr lang="zh-TW" altLang="en-US" sz="4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，攏免煩惱！靠主愛疼保護</a:t>
            </a:r>
            <a:r>
              <a:rPr lang="zh-TW" altLang="en-US" sz="4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sz="40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6038896"/>
            <a:ext cx="74888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4800" dirty="0" smtClean="0">
                <a:solidFill>
                  <a:schemeClr val="accent3">
                    <a:lumMod val="75000"/>
                  </a:schemeClr>
                </a:solidFill>
              </a:rPr>
              <a:t>Seek First the Kingdom</a:t>
            </a:r>
            <a:endParaRPr lang="en-US" sz="4800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85850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1181" t="-5351" r="6437" b="33491"/>
          <a:stretch/>
        </p:blipFill>
        <p:spPr>
          <a:xfrm>
            <a:off x="5940152" y="4424852"/>
            <a:ext cx="3203848" cy="244504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060848"/>
            <a:ext cx="9144000" cy="1143000"/>
          </a:xfrm>
        </p:spPr>
        <p:txBody>
          <a:bodyPr>
            <a:noAutofit/>
          </a:bodyPr>
          <a:lstStyle/>
          <a:p>
            <a:pPr>
              <a:lnSpc>
                <a:spcPts val="6000"/>
              </a:lnSpc>
            </a:pPr>
            <a:r>
              <a:rPr lang="zh-TW" altLang="en-US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著代先求祂之國。</a:t>
            </a:r>
            <a:r>
              <a:rPr lang="en-US" altLang="zh-TW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代先求祂之義，一切欠用，</a:t>
            </a:r>
            <a:r>
              <a:rPr lang="en-US" altLang="zh-TW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主攏欲白白賞賜互恁，</a:t>
            </a:r>
            <a:r>
              <a:rPr lang="en-US" altLang="zh-TW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白白賜互恁。著代先求祂之國。</a:t>
            </a:r>
            <a:r>
              <a:rPr lang="en-US" altLang="zh-TW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代先求祂之義，一切欠用，</a:t>
            </a:r>
            <a:r>
              <a:rPr lang="en-US" altLang="zh-TW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主攏欲白白來賞賜互恁。</a:t>
            </a:r>
            <a:endParaRPr 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6038896"/>
            <a:ext cx="74888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4800" dirty="0" smtClean="0">
                <a:solidFill>
                  <a:schemeClr val="accent3">
                    <a:lumMod val="75000"/>
                  </a:schemeClr>
                </a:solidFill>
              </a:rPr>
              <a:t>Seek First the Kingdom</a:t>
            </a:r>
            <a:endParaRPr lang="en-US" sz="4800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54181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354" r="13414"/>
          <a:stretch/>
        </p:blipFill>
        <p:spPr>
          <a:xfrm>
            <a:off x="107504" y="5085184"/>
            <a:ext cx="2059679" cy="178856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204864"/>
            <a:ext cx="8604448" cy="1143000"/>
          </a:xfrm>
        </p:spPr>
        <p:txBody>
          <a:bodyPr>
            <a:normAutofit fontScale="90000"/>
          </a:bodyPr>
          <a:lstStyle/>
          <a:p>
            <a:pPr>
              <a:lnSpc>
                <a:spcPts val="6000"/>
              </a:lnSpc>
              <a:spcBef>
                <a:spcPts val="0"/>
              </a:spcBef>
            </a:pPr>
            <a:r>
              <a:rPr lang="zh-TW" altLang="en-US" sz="49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咱有時為著明仔日煩惱，</a:t>
            </a:r>
            <a:r>
              <a:rPr lang="en-US" altLang="zh-TW" sz="49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9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9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自己欲擔當罪過苦楚。</a:t>
            </a:r>
            <a:r>
              <a:rPr lang="en-US" altLang="zh-TW" sz="49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9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9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咱有時為著明仔日煩惱，</a:t>
            </a:r>
            <a:r>
              <a:rPr lang="en-US" altLang="zh-TW" sz="49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9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9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自己欲擔當罪過苦楚。</a:t>
            </a:r>
            <a:r>
              <a:rPr lang="en-US" altLang="zh-TW" sz="49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9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9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主的確知咱一切，</a:t>
            </a:r>
            <a:r>
              <a:rPr lang="en-US" altLang="zh-TW" sz="49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9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9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欠用祂有應允欲供應。</a:t>
            </a:r>
            <a:r>
              <a:rPr lang="en-US" altLang="zh-TW" sz="49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9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9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今，攏免煩惱！靠主愛疼保護。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67544" y="6027003"/>
            <a:ext cx="74888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4800" dirty="0" smtClean="0">
                <a:solidFill>
                  <a:schemeClr val="accent3">
                    <a:lumMod val="75000"/>
                  </a:schemeClr>
                </a:solidFill>
              </a:rPr>
              <a:t>Seek First the Kingdom</a:t>
            </a:r>
            <a:endParaRPr lang="en-US" sz="4800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42884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3" y="3645024"/>
            <a:ext cx="4283968" cy="321297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348880"/>
            <a:ext cx="8229600" cy="1143000"/>
          </a:xfrm>
        </p:spPr>
        <p:txBody>
          <a:bodyPr>
            <a:noAutofit/>
          </a:bodyPr>
          <a:lstStyle/>
          <a:p>
            <a:pPr>
              <a:lnSpc>
                <a:spcPts val="6000"/>
              </a:lnSpc>
            </a:pPr>
            <a:r>
              <a:rPr lang="zh-TW" altLang="en-US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著代先求祂之國。</a:t>
            </a:r>
            <a:r>
              <a:rPr lang="en-US" altLang="zh-TW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代先求祂之義，一切欠用，</a:t>
            </a:r>
            <a:r>
              <a:rPr lang="en-US" altLang="zh-TW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主攏欲白白賞賜互恁，</a:t>
            </a:r>
            <a:r>
              <a:rPr lang="en-US" altLang="zh-TW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白白賜互恁。著代先求祂之國。代先求祂之義，一切欠用，</a:t>
            </a:r>
            <a:r>
              <a:rPr lang="en-US" altLang="zh-TW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主攏欲白白來賞賜互恁。</a:t>
            </a:r>
            <a:r>
              <a:rPr lang="en-US" altLang="zh-TW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代先尋主。</a:t>
            </a:r>
            <a:endParaRPr 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918" y="5805264"/>
            <a:ext cx="74888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4800" dirty="0" smtClean="0">
                <a:solidFill>
                  <a:schemeClr val="accent3">
                    <a:lumMod val="75000"/>
                  </a:schemeClr>
                </a:solidFill>
              </a:rPr>
              <a:t>Seek First the Kingdom</a:t>
            </a:r>
            <a:endParaRPr lang="en-US" sz="4800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18814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115</Words>
  <Application>Microsoft Office PowerPoint</Application>
  <PresentationFormat>On-screen Show (4:3)</PresentationFormat>
  <Paragraphs>14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著代先求祂之國。 代先求祂之義，一切欠用， 主攏欲白白賞賜互恁， 白白賜互恁。著代先求祂之國。 代先求祂之義，一切欠用， 主攏欲白白來賞賜互恁。</vt:lpstr>
      <vt:lpstr>咱有時為著明仔日煩惱， 自己欲擔當罪過苦楚。 咱有時為著明仔日煩惱， 自己欲擔當罪過苦楚。 主的確知咱一切， 欠用祂有應允欲供應。 今，攏免煩惱！靠主愛疼保護。</vt:lpstr>
      <vt:lpstr>著代先求祂之國。 代先求祂之義，一切欠用， 主攏欲白白賞賜互恁， 白白賜互恁。著代先求祂之國。代先求祂之義，一切欠用， 主攏欲白白來賞賜互恁。 代先尋主。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bunbun</dc:creator>
  <cp:lastModifiedBy>bunbun</cp:lastModifiedBy>
  <cp:revision>5</cp:revision>
  <dcterms:created xsi:type="dcterms:W3CDTF">2016-07-16T22:11:09Z</dcterms:created>
  <dcterms:modified xsi:type="dcterms:W3CDTF">2016-07-17T01:06:18Z</dcterms:modified>
</cp:coreProperties>
</file>