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0" r:id="rId1"/>
  </p:sldMasterIdLst>
  <p:notesMasterIdLst>
    <p:notesMasterId r:id="rId6"/>
  </p:notesMasterIdLst>
  <p:sldIdLst>
    <p:sldId id="472" r:id="rId2"/>
    <p:sldId id="473" r:id="rId3"/>
    <p:sldId id="474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C8300"/>
    <a:srgbClr val="CC0066"/>
    <a:srgbClr val="080808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eaLnBrk="1" hangingPunct="1"/>
            <a:fld id="{9C7B0FCC-8471-4B24-9760-8736B30B5E9D}" type="slidenum">
              <a:rPr lang="en-US" altLang="zh-TW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1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 pitchFamily="49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872D60C7-C4FD-41D7-83CF-A965D84C70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22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9177568-CBF6-4F19-9E2C-C1FD90E3B1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631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D649AB13-9985-45B2-85B5-873D956A55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744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614581ED-B93B-4919-8D99-D79C74BF29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028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AEC14DA1-378A-4367-A186-53EEF0C8ED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856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A55B2C76-D950-4658-AFC8-F8A2702EF0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725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4D06268-01BC-4FB6-8C1D-E142D5371B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751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37CA4170-0795-4180-A59F-8D4C69F63E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952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650C5DBB-9B3C-4E69-AEFD-8A7B95A446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350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4008A086-7E3C-477A-B70F-A6C3CE1E04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724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64E9F082-63D5-4AC9-980C-B6C89907F7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235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92A078-F42B-4B7F-9A24-8060A11C9903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94948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3733800"/>
            <a:ext cx="6096000" cy="2209800"/>
          </a:xfrm>
          <a:noFill/>
        </p:spPr>
        <p:txBody>
          <a:bodyPr/>
          <a:lstStyle/>
          <a:p>
            <a:pPr eaLnBrk="1" hangingPunct="1"/>
            <a:r>
              <a:rPr lang="zh-TW" altLang="en-US" sz="66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/>
                <a:latin typeface="標楷體" pitchFamily="65" charset="-120"/>
                <a:ea typeface="標楷體" pitchFamily="65" charset="-120"/>
              </a:rPr>
              <a:t>耶</a:t>
            </a:r>
            <a:r>
              <a:rPr lang="zh-TW" altLang="en-US" sz="6600" b="1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/>
                <a:latin typeface="標楷體" pitchFamily="65" charset="-120"/>
                <a:ea typeface="標楷體" pitchFamily="65" charset="-120"/>
              </a:rPr>
              <a:t>穌的手扶持</a:t>
            </a:r>
            <a:r>
              <a:rPr lang="zh-TW" altLang="en-US" sz="66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/>
                <a:latin typeface="標楷體" pitchFamily="65" charset="-120"/>
                <a:ea typeface="標楷體" pitchFamily="65" charset="-120"/>
              </a:rPr>
              <a:t>我</a:t>
            </a:r>
            <a:r>
              <a:rPr lang="en-US" altLang="zh-TW" sz="6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en-US" altLang="zh-TW" sz="24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ln>
                  <a:solidFill>
                    <a:schemeClr val="accent3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婦</a:t>
            </a:r>
            <a:r>
              <a:rPr lang="zh-TW" altLang="en-US" sz="4000" b="1" dirty="0">
                <a:ln>
                  <a:solidFill>
                    <a:schemeClr val="accent3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女</a:t>
            </a:r>
            <a:r>
              <a:rPr lang="zh-TW" altLang="en-US" sz="4000" b="1" dirty="0" smtClean="0">
                <a:ln>
                  <a:solidFill>
                    <a:schemeClr val="accent3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會 獻</a:t>
            </a:r>
            <a:r>
              <a:rPr lang="zh-TW" altLang="en-US" sz="4000" b="1" dirty="0">
                <a:ln>
                  <a:solidFill>
                    <a:schemeClr val="accent3"/>
                  </a:solidFill>
                </a:ln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詩</a:t>
            </a:r>
            <a:endParaRPr lang="zh-TW" altLang="en-US" sz="4000" b="1" dirty="0" smtClean="0">
              <a:ln>
                <a:solidFill>
                  <a:schemeClr val="accent3"/>
                </a:solidFill>
              </a:ln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58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"/>
            <a:ext cx="9136008" cy="68520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zh-TW" altLang="en-US" sz="2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2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穌的手扶持</a:t>
            </a:r>
            <a:r>
              <a:rPr lang="zh-TW" altLang="en-US" sz="2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1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en-US" altLang="zh-TW" sz="1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1/3)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溫柔愛庝的聲音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能解我心憂悶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從榮光天堂降臨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常常安慰施</a:t>
            </a:r>
            <a:r>
              <a:rPr lang="zh-TW" altLang="en-US" sz="4400" b="1" dirty="0" smtClean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恩</a:t>
            </a:r>
            <a:endParaRPr lang="en-US" altLang="zh-TW" sz="4400" b="1" dirty="0" smtClean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1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</a:p>
          <a:p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zh-TW" altLang="en-US" sz="2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2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穌的手扶持</a:t>
            </a:r>
            <a:r>
              <a:rPr lang="zh-TW" altLang="en-US" sz="2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1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(2/3</a:t>
            </a:r>
            <a:r>
              <a:rPr lang="en-US" altLang="zh-TW" sz="1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029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穩當攏無煩惱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世間迷惑不纒絆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罪不害我跋倒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憂悶不做我塞礙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訝疑驚惶攏息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或是試煉流眼淚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攏不使我搖泏</a:t>
            </a:r>
          </a:p>
          <a:p>
            <a:pPr marL="0" indent="0">
              <a:buNone/>
            </a:pPr>
            <a:endParaRPr lang="zh-TW" altLang="en-US" sz="1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使我靈魂安寧</a:t>
            </a:r>
          </a:p>
          <a:p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9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zh-TW" altLang="en-US" sz="2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2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穌的手扶持</a:t>
            </a:r>
            <a:r>
              <a:rPr lang="zh-TW" altLang="en-US" sz="2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en-US" altLang="zh-TW" sz="1800" u="sng" dirty="0" smtClean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(3/3</a:t>
            </a:r>
            <a:r>
              <a:rPr lang="en-US" altLang="zh-TW" sz="1800" u="sng" dirty="0">
                <a:solidFill>
                  <a:schemeClr val="accent6">
                    <a:lumMod val="1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7912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主是我心所歡喜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祂死贖我罪過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常常堅固信靠祂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親像萬世石磐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我當吞忍站世間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等候黑暗過去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天光就歡喜無限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得主接納上天</a:t>
            </a:r>
          </a:p>
          <a:p>
            <a:pPr marL="0" indent="0">
              <a:buNone/>
            </a:pPr>
            <a:endParaRPr lang="zh-TW" altLang="en-US" sz="1400" b="1" dirty="0">
              <a:solidFill>
                <a:schemeClr val="accent6">
                  <a:lumMod val="1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耶穌的手扶持我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安穩在祂胸前</a:t>
            </a: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仁愛如蔭影遮我</a:t>
            </a:r>
            <a:r>
              <a:rPr lang="en-US" altLang="zh-TW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使我靈魂安</a:t>
            </a:r>
            <a:r>
              <a:rPr lang="zh-TW" altLang="en-US" sz="4400" b="1" dirty="0" smtClean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寧</a:t>
            </a:r>
            <a:r>
              <a:rPr lang="en-US" altLang="zh-TW" sz="4400" b="1" dirty="0" smtClean="0">
                <a:solidFill>
                  <a:schemeClr val="accent6">
                    <a:lumMod val="1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							</a:t>
            </a:r>
            <a:endParaRPr lang="zh-TW" altLang="en-US" sz="4400" b="1" dirty="0"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290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7_預設簡報設計</vt:lpstr>
      <vt:lpstr>耶穌的手扶持我    婦女會 獻詩</vt:lpstr>
      <vt:lpstr>耶穌的手扶持我(1/3)</vt:lpstr>
      <vt:lpstr>耶穌的手扶持我(2/3)</vt:lpstr>
      <vt:lpstr>耶穌的手扶持我(3/3)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73</cp:revision>
  <dcterms:created xsi:type="dcterms:W3CDTF">2015-12-30T23:14:56Z</dcterms:created>
  <dcterms:modified xsi:type="dcterms:W3CDTF">2016-08-10T15:49:51Z</dcterms:modified>
</cp:coreProperties>
</file>