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40" r:id="rId1"/>
  </p:sldMasterIdLst>
  <p:notesMasterIdLst>
    <p:notesMasterId r:id="rId6"/>
  </p:notesMasterIdLst>
  <p:sldIdLst>
    <p:sldId id="472" r:id="rId2"/>
    <p:sldId id="473" r:id="rId3"/>
    <p:sldId id="474" r:id="rId4"/>
    <p:sldId id="475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AC8300"/>
    <a:srgbClr val="CC0066"/>
    <a:srgbClr val="080808"/>
    <a:srgbClr val="FF0000"/>
    <a:srgbClr val="EE1251"/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-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55E9E5-1CF4-4B11-8E9E-212830D397AB}" type="datetimeFigureOut">
              <a:rPr lang="en-US" smtClean="0"/>
              <a:t>8/10/2016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68C712-BFC7-4BFF-A590-4EB113D85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102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kumimoji="1">
                <a:solidFill>
                  <a:schemeClr val="tx1"/>
                </a:solidFill>
                <a:latin typeface="Verdana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Verdana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Verdana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Verdana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Verdan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Verdan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Verdan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Verdan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Verdana" pitchFamily="34" charset="0"/>
                <a:ea typeface="新細明體" pitchFamily="18" charset="-120"/>
              </a:defRPr>
            </a:lvl9pPr>
          </a:lstStyle>
          <a:p>
            <a:pPr eaLnBrk="1" hangingPunct="1"/>
            <a:fld id="{9C7B0FCC-8471-4B24-9760-8736B30B5E9D}" type="slidenum">
              <a:rPr lang="en-US" altLang="zh-TW">
                <a:solidFill>
                  <a:srgbClr val="000000"/>
                </a:solidFill>
                <a:latin typeface="Times New Roman" pitchFamily="18" charset="0"/>
              </a:rPr>
              <a:pPr eaLnBrk="1" hangingPunct="1"/>
              <a:t>1</a:t>
            </a:fld>
            <a:endParaRPr lang="en-US" altLang="zh-TW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4213"/>
            <a:ext cx="4573588" cy="34305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1"/>
            <a:ext cx="5029200" cy="411638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wrap="square" lIns="89718" tIns="44859" rIns="89718" bIns="44859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zh-TW" sz="1400" smtClean="0">
              <a:ea typeface="全真楷書" pitchFamily="49" charset="-120"/>
            </a:endParaRPr>
          </a:p>
          <a:p>
            <a:pPr eaLnBrk="1" hangingPunct="1">
              <a:spcBef>
                <a:spcPct val="0"/>
              </a:spcBef>
            </a:pPr>
            <a:endParaRPr lang="en-US" altLang="zh-TW" sz="1400" smtClean="0">
              <a:ea typeface="全真楷書" pitchFamily="49" charset="-12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fld id="{872D60C7-C4FD-41D7-83CF-A965D84C70A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72209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fld id="{99177568-CBF6-4F19-9E2C-C1FD90E3B12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763168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fld id="{D649AB13-9985-45B2-85B5-873D956A55B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07441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fld id="{614581ED-B93B-4919-8D99-D79C74BF29D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90286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fld id="{AEC14DA1-378A-4367-A186-53EEF0C8ED5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185674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fld id="{A55B2C76-D950-4658-AFC8-F8A2702EF04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77253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fld id="{E4D06268-01BC-4FB6-8C1D-E142D5371BE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475163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fld id="{37CA4170-0795-4180-A59F-8D4C69F63ED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995257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fld id="{650C5DBB-9B3C-4E69-AEFD-8A7B95A446A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73504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fld id="{4008A086-7E3C-477A-B70F-A6C3CE1E040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272405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fld id="{64E9F082-63D5-4AC9-980C-B6C89907F72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32355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0" tIns="45715" rIns="91430" bIns="4571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solidFill>
                  <a:srgbClr val="FFFFFF"/>
                </a:solidFill>
                <a:latin typeface="Times New Roman" pitchFamily="18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FFFFFF"/>
                </a:solidFill>
                <a:latin typeface="Times New Roman" pitchFamily="18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FFFFFF"/>
                </a:solidFill>
                <a:latin typeface="Times New Roman" pitchFamily="18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892A078-F42B-4B7F-9A24-8060A11C9903}" type="slidenum">
              <a:rPr kumimoji="1" lang="en-US" altLang="zh-TW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3949487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1" r:id="rId1"/>
    <p:sldLayoutId id="2147484342" r:id="rId2"/>
    <p:sldLayoutId id="2147484343" r:id="rId3"/>
    <p:sldLayoutId id="2147484344" r:id="rId4"/>
    <p:sldLayoutId id="2147484345" r:id="rId5"/>
    <p:sldLayoutId id="2147484346" r:id="rId6"/>
    <p:sldLayoutId id="2147484347" r:id="rId7"/>
    <p:sldLayoutId id="2147484348" r:id="rId8"/>
    <p:sldLayoutId id="2147484349" r:id="rId9"/>
    <p:sldLayoutId id="2147484350" r:id="rId10"/>
    <p:sldLayoutId id="214748435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5363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524000" y="3733800"/>
            <a:ext cx="6096000" cy="2209800"/>
          </a:xfrm>
          <a:noFill/>
        </p:spPr>
        <p:txBody>
          <a:bodyPr/>
          <a:lstStyle/>
          <a:p>
            <a:pPr eaLnBrk="1" hangingPunct="1"/>
            <a:r>
              <a:rPr lang="zh-TW" altLang="en-US" sz="6600" b="1" dirty="0" smtClean="0">
                <a:ln>
                  <a:solidFill>
                    <a:schemeClr val="bg1"/>
                  </a:solidFill>
                </a:ln>
                <a:solidFill>
                  <a:srgbClr val="002060"/>
                </a:solidFill>
                <a:effectLst/>
                <a:latin typeface="標楷體" pitchFamily="65" charset="-120"/>
                <a:ea typeface="標楷體" pitchFamily="65" charset="-120"/>
              </a:rPr>
              <a:t>耶</a:t>
            </a:r>
            <a:r>
              <a:rPr lang="zh-TW" altLang="en-US" sz="6600" b="1" dirty="0">
                <a:ln>
                  <a:solidFill>
                    <a:schemeClr val="bg1"/>
                  </a:solidFill>
                </a:ln>
                <a:solidFill>
                  <a:srgbClr val="002060"/>
                </a:solidFill>
                <a:effectLst/>
                <a:latin typeface="標楷體" pitchFamily="65" charset="-120"/>
                <a:ea typeface="標楷體" pitchFamily="65" charset="-120"/>
              </a:rPr>
              <a:t>穌的手扶持</a:t>
            </a:r>
            <a:r>
              <a:rPr lang="zh-TW" altLang="en-US" sz="6600" b="1" dirty="0" smtClean="0">
                <a:ln>
                  <a:solidFill>
                    <a:schemeClr val="bg1"/>
                  </a:solidFill>
                </a:ln>
                <a:solidFill>
                  <a:srgbClr val="002060"/>
                </a:solidFill>
                <a:effectLst/>
                <a:latin typeface="標楷體" pitchFamily="65" charset="-120"/>
                <a:ea typeface="標楷體" pitchFamily="65" charset="-120"/>
              </a:rPr>
              <a:t>我</a:t>
            </a:r>
            <a:r>
              <a:rPr lang="en-US" altLang="zh-TW" sz="6600" b="1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effectLst/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sz="6600" b="1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effectLst/>
                <a:latin typeface="標楷體" pitchFamily="65" charset="-120"/>
                <a:ea typeface="標楷體" pitchFamily="65" charset="-120"/>
              </a:rPr>
            </a:br>
            <a:r>
              <a:rPr lang="en-US" altLang="zh-TW" sz="2400" b="1" dirty="0" smtClean="0">
                <a:ln>
                  <a:solidFill>
                    <a:schemeClr val="bg1"/>
                  </a:solidFill>
                </a:ln>
                <a:solidFill>
                  <a:srgbClr val="FFFF00"/>
                </a:solidFill>
                <a:effectLst/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2400" b="1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effectLst/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altLang="zh-TW" sz="4000" dirty="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sz="4000" dirty="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</a:br>
            <a:r>
              <a:rPr lang="zh-TW" altLang="en-US" sz="4000" b="1" dirty="0" smtClean="0">
                <a:ln>
                  <a:solidFill>
                    <a:schemeClr val="accent3"/>
                  </a:solidFill>
                </a:ln>
                <a:solidFill>
                  <a:srgbClr val="00206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婦</a:t>
            </a:r>
            <a:r>
              <a:rPr lang="zh-TW" altLang="en-US" sz="4000" b="1" dirty="0">
                <a:ln>
                  <a:solidFill>
                    <a:schemeClr val="accent3"/>
                  </a:solidFill>
                </a:ln>
                <a:solidFill>
                  <a:srgbClr val="00206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女</a:t>
            </a:r>
            <a:r>
              <a:rPr lang="zh-TW" altLang="en-US" sz="4000" b="1" dirty="0" smtClean="0">
                <a:ln>
                  <a:solidFill>
                    <a:schemeClr val="accent3"/>
                  </a:solidFill>
                </a:ln>
                <a:solidFill>
                  <a:srgbClr val="00206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會 獻</a:t>
            </a:r>
            <a:r>
              <a:rPr lang="zh-TW" altLang="en-US" sz="4000" b="1" dirty="0">
                <a:ln>
                  <a:solidFill>
                    <a:schemeClr val="accent3"/>
                  </a:solidFill>
                </a:ln>
                <a:solidFill>
                  <a:srgbClr val="00206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詩</a:t>
            </a:r>
            <a:endParaRPr lang="zh-TW" altLang="en-US" sz="4000" b="1" dirty="0" smtClean="0">
              <a:ln>
                <a:solidFill>
                  <a:schemeClr val="accent3"/>
                </a:solidFill>
              </a:ln>
              <a:solidFill>
                <a:srgbClr val="002060"/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65894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93"/>
            <a:ext cx="9136008" cy="685200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6200"/>
            <a:ext cx="7772400" cy="838200"/>
          </a:xfrm>
        </p:spPr>
        <p:txBody>
          <a:bodyPr/>
          <a:lstStyle/>
          <a:p>
            <a:r>
              <a:rPr lang="zh-TW" altLang="en-US" sz="2800" u="sng" dirty="0" smtClean="0">
                <a:solidFill>
                  <a:schemeClr val="accent6">
                    <a:lumMod val="10000"/>
                  </a:schemeClr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耶</a:t>
            </a:r>
            <a:r>
              <a:rPr lang="zh-TW" altLang="en-US" sz="2800" u="sng" dirty="0">
                <a:solidFill>
                  <a:schemeClr val="accent6">
                    <a:lumMod val="10000"/>
                  </a:schemeClr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穌的手扶持</a:t>
            </a:r>
            <a:r>
              <a:rPr lang="zh-TW" altLang="en-US" sz="2800" u="sng" dirty="0" smtClean="0">
                <a:solidFill>
                  <a:schemeClr val="accent6">
                    <a:lumMod val="10000"/>
                  </a:schemeClr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我</a:t>
            </a:r>
            <a:r>
              <a:rPr lang="en-US" altLang="zh-TW" sz="1800" u="sng" dirty="0" smtClean="0">
                <a:solidFill>
                  <a:schemeClr val="accent6">
                    <a:lumMod val="10000"/>
                  </a:schemeClr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en-US" altLang="zh-TW" sz="1800" u="sng" dirty="0">
                <a:solidFill>
                  <a:schemeClr val="accent6">
                    <a:lumMod val="10000"/>
                  </a:schemeClr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1/3)</a:t>
            </a:r>
            <a:endParaRPr lang="en-US" sz="1800" u="sng" dirty="0">
              <a:solidFill>
                <a:schemeClr val="accent6">
                  <a:lumMod val="10000"/>
                </a:schemeClr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14400"/>
            <a:ext cx="7848600" cy="5029200"/>
          </a:xfrm>
        </p:spPr>
        <p:txBody>
          <a:bodyPr/>
          <a:lstStyle/>
          <a:p>
            <a:pPr marL="0" indent="0">
              <a:buNone/>
            </a:pPr>
            <a:r>
              <a:rPr lang="zh-TW" altLang="en-US" sz="4400" b="1" dirty="0">
                <a:solidFill>
                  <a:schemeClr val="accent6">
                    <a:lumMod val="1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耶穌的手扶持我</a:t>
            </a:r>
            <a:r>
              <a:rPr lang="en-US" altLang="zh-TW" sz="4400" b="1" dirty="0">
                <a:solidFill>
                  <a:schemeClr val="accent6">
                    <a:lumMod val="1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sz="4400" b="1" dirty="0">
                <a:solidFill>
                  <a:schemeClr val="accent6">
                    <a:lumMod val="1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安穩在祂胸前</a:t>
            </a:r>
          </a:p>
          <a:p>
            <a:pPr marL="0" indent="0">
              <a:buNone/>
            </a:pPr>
            <a:r>
              <a:rPr lang="zh-TW" altLang="en-US" sz="4400" b="1" dirty="0">
                <a:solidFill>
                  <a:schemeClr val="accent6">
                    <a:lumMod val="1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仁愛如蔭影遮我</a:t>
            </a:r>
            <a:r>
              <a:rPr lang="en-US" altLang="zh-TW" sz="4400" b="1" dirty="0">
                <a:solidFill>
                  <a:schemeClr val="accent6">
                    <a:lumMod val="1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sz="4400" b="1" dirty="0">
                <a:solidFill>
                  <a:schemeClr val="accent6">
                    <a:lumMod val="1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使我靈魂安寧</a:t>
            </a:r>
          </a:p>
          <a:p>
            <a:pPr marL="0" indent="0">
              <a:buNone/>
            </a:pPr>
            <a:r>
              <a:rPr lang="zh-TW" altLang="en-US" sz="4400" b="1" dirty="0">
                <a:solidFill>
                  <a:schemeClr val="accent6">
                    <a:lumMod val="1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溫柔愛庝的聲音</a:t>
            </a:r>
            <a:r>
              <a:rPr lang="en-US" altLang="zh-TW" sz="4400" b="1" dirty="0">
                <a:solidFill>
                  <a:schemeClr val="accent6">
                    <a:lumMod val="1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sz="4400" b="1" dirty="0">
                <a:solidFill>
                  <a:schemeClr val="accent6">
                    <a:lumMod val="1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能解我心憂悶</a:t>
            </a:r>
          </a:p>
          <a:p>
            <a:pPr marL="0" indent="0">
              <a:buNone/>
            </a:pPr>
            <a:r>
              <a:rPr lang="zh-TW" altLang="en-US" sz="4400" b="1" dirty="0">
                <a:solidFill>
                  <a:schemeClr val="accent6">
                    <a:lumMod val="1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從榮光天堂降臨</a:t>
            </a:r>
            <a:r>
              <a:rPr lang="en-US" altLang="zh-TW" sz="4400" b="1" dirty="0">
                <a:solidFill>
                  <a:schemeClr val="accent6">
                    <a:lumMod val="1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sz="4400" b="1" dirty="0">
                <a:solidFill>
                  <a:schemeClr val="accent6">
                    <a:lumMod val="1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常常安慰施</a:t>
            </a:r>
            <a:r>
              <a:rPr lang="zh-TW" altLang="en-US" sz="4400" b="1" dirty="0" smtClean="0">
                <a:solidFill>
                  <a:schemeClr val="accent6">
                    <a:lumMod val="1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恩</a:t>
            </a:r>
            <a:endParaRPr lang="en-US" altLang="zh-TW" sz="4400" b="1" dirty="0" smtClean="0">
              <a:solidFill>
                <a:schemeClr val="accent6">
                  <a:lumMod val="10000"/>
                </a:schemeClr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</a:effectLst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endParaRPr lang="zh-TW" altLang="en-US" sz="1400" b="1" dirty="0">
              <a:solidFill>
                <a:schemeClr val="accent6">
                  <a:lumMod val="10000"/>
                </a:schemeClr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</a:effectLst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4400" b="1" dirty="0">
                <a:solidFill>
                  <a:schemeClr val="accent6">
                    <a:lumMod val="1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耶穌的手扶持我</a:t>
            </a:r>
            <a:r>
              <a:rPr lang="en-US" altLang="zh-TW" sz="4400" b="1" dirty="0">
                <a:solidFill>
                  <a:schemeClr val="accent6">
                    <a:lumMod val="1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sz="4400" b="1" dirty="0">
                <a:solidFill>
                  <a:schemeClr val="accent6">
                    <a:lumMod val="1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安穩在祂胸前</a:t>
            </a:r>
          </a:p>
          <a:p>
            <a:pPr marL="0" indent="0">
              <a:buNone/>
            </a:pPr>
            <a:r>
              <a:rPr lang="zh-TW" altLang="en-US" sz="4400" b="1" dirty="0">
                <a:solidFill>
                  <a:schemeClr val="accent6">
                    <a:lumMod val="1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仁愛如蔭影遮我</a:t>
            </a:r>
            <a:r>
              <a:rPr lang="en-US" altLang="zh-TW" sz="4400" b="1" dirty="0">
                <a:solidFill>
                  <a:schemeClr val="accent6">
                    <a:lumMod val="1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sz="4400" b="1" dirty="0">
                <a:solidFill>
                  <a:schemeClr val="accent6">
                    <a:lumMod val="1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使我靈魂安寧</a:t>
            </a:r>
          </a:p>
          <a:p>
            <a:endParaRPr lang="en-US" dirty="0">
              <a:solidFill>
                <a:schemeClr val="accent6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214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6200"/>
            <a:ext cx="7772400" cy="838200"/>
          </a:xfrm>
        </p:spPr>
        <p:txBody>
          <a:bodyPr/>
          <a:lstStyle/>
          <a:p>
            <a:r>
              <a:rPr lang="zh-TW" altLang="en-US" sz="2800" u="sng" dirty="0" smtClean="0">
                <a:solidFill>
                  <a:schemeClr val="accent6">
                    <a:lumMod val="10000"/>
                  </a:schemeClr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耶</a:t>
            </a:r>
            <a:r>
              <a:rPr lang="zh-TW" altLang="en-US" sz="2800" u="sng" dirty="0">
                <a:solidFill>
                  <a:schemeClr val="accent6">
                    <a:lumMod val="10000"/>
                  </a:schemeClr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穌的手扶持</a:t>
            </a:r>
            <a:r>
              <a:rPr lang="zh-TW" altLang="en-US" sz="2800" u="sng" dirty="0" smtClean="0">
                <a:solidFill>
                  <a:schemeClr val="accent6">
                    <a:lumMod val="10000"/>
                  </a:schemeClr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我</a:t>
            </a:r>
            <a:r>
              <a:rPr lang="en-US" altLang="zh-TW" sz="1800" u="sng" dirty="0" smtClean="0">
                <a:solidFill>
                  <a:schemeClr val="accent6">
                    <a:lumMod val="10000"/>
                  </a:schemeClr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(2/3</a:t>
            </a:r>
            <a:r>
              <a:rPr lang="en-US" altLang="zh-TW" sz="1800" u="sng" dirty="0">
                <a:solidFill>
                  <a:schemeClr val="accent6">
                    <a:lumMod val="10000"/>
                  </a:schemeClr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endParaRPr lang="en-US" sz="1800" u="sng" dirty="0">
              <a:solidFill>
                <a:schemeClr val="accent6">
                  <a:lumMod val="10000"/>
                </a:schemeClr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14400"/>
            <a:ext cx="7848600" cy="5029200"/>
          </a:xfrm>
        </p:spPr>
        <p:txBody>
          <a:bodyPr/>
          <a:lstStyle/>
          <a:p>
            <a:pPr marL="0" indent="0">
              <a:buNone/>
            </a:pPr>
            <a:r>
              <a:rPr lang="zh-TW" altLang="en-US" sz="4400" b="1" dirty="0">
                <a:solidFill>
                  <a:schemeClr val="accent6">
                    <a:lumMod val="1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耶穌的手扶持我</a:t>
            </a:r>
            <a:r>
              <a:rPr lang="en-US" altLang="zh-TW" sz="4400" b="1" dirty="0">
                <a:solidFill>
                  <a:schemeClr val="accent6">
                    <a:lumMod val="1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sz="4400" b="1" dirty="0">
                <a:solidFill>
                  <a:schemeClr val="accent6">
                    <a:lumMod val="1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穩當攏無煩惱</a:t>
            </a:r>
          </a:p>
          <a:p>
            <a:pPr marL="0" indent="0">
              <a:buNone/>
            </a:pPr>
            <a:r>
              <a:rPr lang="zh-TW" altLang="en-US" sz="4400" b="1" dirty="0">
                <a:solidFill>
                  <a:schemeClr val="accent6">
                    <a:lumMod val="1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世間迷惑不纒絆</a:t>
            </a:r>
            <a:r>
              <a:rPr lang="en-US" altLang="zh-TW" sz="4400" b="1" dirty="0">
                <a:solidFill>
                  <a:schemeClr val="accent6">
                    <a:lumMod val="1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sz="4400" b="1" dirty="0">
                <a:solidFill>
                  <a:schemeClr val="accent6">
                    <a:lumMod val="1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罪不害我跋倒</a:t>
            </a:r>
          </a:p>
          <a:p>
            <a:pPr marL="0" indent="0">
              <a:buNone/>
            </a:pPr>
            <a:r>
              <a:rPr lang="zh-TW" altLang="en-US" sz="4400" b="1" dirty="0">
                <a:solidFill>
                  <a:schemeClr val="accent6">
                    <a:lumMod val="1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憂悶不做我塞礙</a:t>
            </a:r>
            <a:r>
              <a:rPr lang="en-US" altLang="zh-TW" sz="4400" b="1" dirty="0">
                <a:solidFill>
                  <a:schemeClr val="accent6">
                    <a:lumMod val="1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sz="4400" b="1" dirty="0">
                <a:solidFill>
                  <a:schemeClr val="accent6">
                    <a:lumMod val="1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訝疑驚惶攏息</a:t>
            </a:r>
          </a:p>
          <a:p>
            <a:pPr marL="0" indent="0">
              <a:buNone/>
            </a:pPr>
            <a:r>
              <a:rPr lang="zh-TW" altLang="en-US" sz="4400" b="1" dirty="0">
                <a:solidFill>
                  <a:schemeClr val="accent6">
                    <a:lumMod val="1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或是試煉流眼淚</a:t>
            </a:r>
            <a:r>
              <a:rPr lang="en-US" altLang="zh-TW" sz="4400" b="1" dirty="0">
                <a:solidFill>
                  <a:schemeClr val="accent6">
                    <a:lumMod val="1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sz="4400" b="1" dirty="0">
                <a:solidFill>
                  <a:schemeClr val="accent6">
                    <a:lumMod val="1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攏不使我搖泏</a:t>
            </a:r>
          </a:p>
          <a:p>
            <a:pPr marL="0" indent="0">
              <a:buNone/>
            </a:pPr>
            <a:endParaRPr lang="zh-TW" altLang="en-US" sz="1400" b="1" dirty="0">
              <a:solidFill>
                <a:schemeClr val="accent6">
                  <a:lumMod val="10000"/>
                </a:schemeClr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</a:effectLst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4400" b="1" dirty="0">
                <a:solidFill>
                  <a:schemeClr val="accent6">
                    <a:lumMod val="1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耶穌的手扶持我</a:t>
            </a:r>
            <a:r>
              <a:rPr lang="en-US" altLang="zh-TW" sz="4400" b="1" dirty="0">
                <a:solidFill>
                  <a:schemeClr val="accent6">
                    <a:lumMod val="1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sz="4400" b="1" dirty="0">
                <a:solidFill>
                  <a:schemeClr val="accent6">
                    <a:lumMod val="1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安穩在祂胸前</a:t>
            </a:r>
          </a:p>
          <a:p>
            <a:pPr marL="0" indent="0">
              <a:buNone/>
            </a:pPr>
            <a:r>
              <a:rPr lang="zh-TW" altLang="en-US" sz="4400" b="1" dirty="0">
                <a:solidFill>
                  <a:schemeClr val="accent6">
                    <a:lumMod val="1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仁愛如蔭影遮我</a:t>
            </a:r>
            <a:r>
              <a:rPr lang="en-US" altLang="zh-TW" sz="4400" b="1" dirty="0">
                <a:solidFill>
                  <a:schemeClr val="accent6">
                    <a:lumMod val="1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sz="4400" b="1" dirty="0">
                <a:solidFill>
                  <a:schemeClr val="accent6">
                    <a:lumMod val="1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使我靈魂安寧</a:t>
            </a:r>
          </a:p>
          <a:p>
            <a:endParaRPr lang="en-US" dirty="0">
              <a:solidFill>
                <a:schemeClr val="accent6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1215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849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6200"/>
            <a:ext cx="7772400" cy="838200"/>
          </a:xfrm>
        </p:spPr>
        <p:txBody>
          <a:bodyPr/>
          <a:lstStyle/>
          <a:p>
            <a:r>
              <a:rPr lang="zh-TW" altLang="en-US" sz="2800" u="sng" dirty="0" smtClean="0">
                <a:solidFill>
                  <a:schemeClr val="accent6">
                    <a:lumMod val="10000"/>
                  </a:schemeClr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耶</a:t>
            </a:r>
            <a:r>
              <a:rPr lang="zh-TW" altLang="en-US" sz="2800" u="sng" dirty="0">
                <a:solidFill>
                  <a:schemeClr val="accent6">
                    <a:lumMod val="10000"/>
                  </a:schemeClr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穌的手扶持</a:t>
            </a:r>
            <a:r>
              <a:rPr lang="zh-TW" altLang="en-US" sz="2800" u="sng" dirty="0" smtClean="0">
                <a:solidFill>
                  <a:schemeClr val="accent6">
                    <a:lumMod val="10000"/>
                  </a:schemeClr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我</a:t>
            </a:r>
            <a:r>
              <a:rPr lang="en-US" altLang="zh-TW" sz="1800" u="sng" dirty="0" smtClean="0">
                <a:solidFill>
                  <a:schemeClr val="accent6">
                    <a:lumMod val="10000"/>
                  </a:schemeClr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(3/3</a:t>
            </a:r>
            <a:r>
              <a:rPr lang="en-US" altLang="zh-TW" sz="1800" u="sng" dirty="0">
                <a:solidFill>
                  <a:schemeClr val="accent6">
                    <a:lumMod val="10000"/>
                  </a:schemeClr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endParaRPr lang="en-US" sz="1800" u="sng" dirty="0">
              <a:solidFill>
                <a:schemeClr val="accent6">
                  <a:lumMod val="10000"/>
                </a:schemeClr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14400"/>
            <a:ext cx="7848600" cy="5791200"/>
          </a:xfrm>
        </p:spPr>
        <p:txBody>
          <a:bodyPr/>
          <a:lstStyle/>
          <a:p>
            <a:pPr marL="0" indent="0">
              <a:buNone/>
            </a:pPr>
            <a:r>
              <a:rPr lang="zh-TW" altLang="en-US" sz="4400" b="1" dirty="0">
                <a:solidFill>
                  <a:schemeClr val="accent6">
                    <a:lumMod val="1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主是我心所歡喜</a:t>
            </a:r>
            <a:r>
              <a:rPr lang="en-US" altLang="zh-TW" sz="4400" b="1" dirty="0">
                <a:solidFill>
                  <a:schemeClr val="accent6">
                    <a:lumMod val="1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sz="4400" b="1" dirty="0">
                <a:solidFill>
                  <a:schemeClr val="accent6">
                    <a:lumMod val="1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祂死贖我罪過</a:t>
            </a:r>
          </a:p>
          <a:p>
            <a:pPr marL="0" indent="0">
              <a:buNone/>
            </a:pPr>
            <a:r>
              <a:rPr lang="zh-TW" altLang="en-US" sz="4400" b="1" dirty="0">
                <a:solidFill>
                  <a:schemeClr val="accent6">
                    <a:lumMod val="1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常常堅固信靠祂</a:t>
            </a:r>
            <a:r>
              <a:rPr lang="en-US" altLang="zh-TW" sz="4400" b="1" dirty="0">
                <a:solidFill>
                  <a:schemeClr val="accent6">
                    <a:lumMod val="1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sz="4400" b="1" dirty="0">
                <a:solidFill>
                  <a:schemeClr val="accent6">
                    <a:lumMod val="1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親像萬世石磐</a:t>
            </a:r>
          </a:p>
          <a:p>
            <a:pPr marL="0" indent="0">
              <a:buNone/>
            </a:pPr>
            <a:r>
              <a:rPr lang="zh-TW" altLang="en-US" sz="4400" b="1" dirty="0">
                <a:solidFill>
                  <a:schemeClr val="accent6">
                    <a:lumMod val="1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我當吞忍站世間</a:t>
            </a:r>
            <a:r>
              <a:rPr lang="en-US" altLang="zh-TW" sz="4400" b="1" dirty="0">
                <a:solidFill>
                  <a:schemeClr val="accent6">
                    <a:lumMod val="1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sz="4400" b="1" dirty="0">
                <a:solidFill>
                  <a:schemeClr val="accent6">
                    <a:lumMod val="1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等候黑暗過去</a:t>
            </a:r>
          </a:p>
          <a:p>
            <a:pPr marL="0" indent="0">
              <a:buNone/>
            </a:pPr>
            <a:r>
              <a:rPr lang="zh-TW" altLang="en-US" sz="4400" b="1" dirty="0">
                <a:solidFill>
                  <a:schemeClr val="accent6">
                    <a:lumMod val="1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天光就歡喜無限</a:t>
            </a:r>
            <a:r>
              <a:rPr lang="en-US" altLang="zh-TW" sz="4400" b="1" dirty="0">
                <a:solidFill>
                  <a:schemeClr val="accent6">
                    <a:lumMod val="1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sz="4400" b="1" dirty="0">
                <a:solidFill>
                  <a:schemeClr val="accent6">
                    <a:lumMod val="1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得主接納上天</a:t>
            </a:r>
          </a:p>
          <a:p>
            <a:pPr marL="0" indent="0">
              <a:buNone/>
            </a:pPr>
            <a:endParaRPr lang="zh-TW" altLang="en-US" sz="1400" b="1" dirty="0">
              <a:solidFill>
                <a:schemeClr val="accent6">
                  <a:lumMod val="10000"/>
                </a:schemeClr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</a:effectLst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4400" b="1" dirty="0">
                <a:solidFill>
                  <a:schemeClr val="accent6">
                    <a:lumMod val="1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耶穌的手扶持我</a:t>
            </a:r>
            <a:r>
              <a:rPr lang="en-US" altLang="zh-TW" sz="4400" b="1" dirty="0">
                <a:solidFill>
                  <a:schemeClr val="accent6">
                    <a:lumMod val="1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sz="4400" b="1" dirty="0">
                <a:solidFill>
                  <a:schemeClr val="accent6">
                    <a:lumMod val="1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安穩在祂胸前</a:t>
            </a:r>
          </a:p>
          <a:p>
            <a:pPr marL="0" indent="0">
              <a:buNone/>
            </a:pPr>
            <a:r>
              <a:rPr lang="zh-TW" altLang="en-US" sz="4400" b="1" dirty="0">
                <a:solidFill>
                  <a:schemeClr val="accent6">
                    <a:lumMod val="1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仁愛如蔭影遮我</a:t>
            </a:r>
            <a:r>
              <a:rPr lang="en-US" altLang="zh-TW" sz="4400" b="1" dirty="0">
                <a:solidFill>
                  <a:schemeClr val="accent6">
                    <a:lumMod val="1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sz="4400" b="1" dirty="0">
                <a:solidFill>
                  <a:schemeClr val="accent6">
                    <a:lumMod val="1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使我靈魂安</a:t>
            </a:r>
            <a:r>
              <a:rPr lang="zh-TW" altLang="en-US" sz="4400" b="1" dirty="0" smtClean="0">
                <a:solidFill>
                  <a:schemeClr val="accent6">
                    <a:lumMod val="1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寧</a:t>
            </a:r>
            <a:r>
              <a:rPr lang="en-US" altLang="zh-TW" sz="4400" b="1" dirty="0" smtClean="0">
                <a:solidFill>
                  <a:schemeClr val="accent6">
                    <a:lumMod val="1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							</a:t>
            </a:r>
            <a:endParaRPr lang="zh-TW" altLang="en-US" sz="4400" b="1" dirty="0">
              <a:solidFill>
                <a:srgbClr val="0070C0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</a:effectLst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endParaRPr lang="en-US" dirty="0">
              <a:solidFill>
                <a:schemeClr val="accent6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9219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7_預設簡報設計">
  <a:themeElements>
    <a:clrScheme name="">
      <a:dk1>
        <a:srgbClr val="FFFFFF"/>
      </a:dk1>
      <a:lt1>
        <a:srgbClr val="FFFFFF"/>
      </a:lt1>
      <a:dk2>
        <a:srgbClr val="FFFFFF"/>
      </a:dk2>
      <a:lt2>
        <a:srgbClr val="FFFFFF"/>
      </a:lt2>
      <a:accent1>
        <a:srgbClr val="FFFFFF"/>
      </a:accent1>
      <a:accent2>
        <a:srgbClr val="FFFFFF"/>
      </a:accent2>
      <a:accent3>
        <a:srgbClr val="FFFFFF"/>
      </a:accent3>
      <a:accent4>
        <a:srgbClr val="DADADA"/>
      </a:accent4>
      <a:accent5>
        <a:srgbClr val="FFFFFF"/>
      </a:accent5>
      <a:accent6>
        <a:srgbClr val="E7E7E7"/>
      </a:accent6>
      <a:hlink>
        <a:srgbClr val="FFFFFF"/>
      </a:hlink>
      <a:folHlink>
        <a:srgbClr val="FFFFFF"/>
      </a:folHlink>
    </a:clrScheme>
    <a:fontScheme name="預設簡報設計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872</TotalTime>
  <Words>290</Words>
  <Application>Microsoft Office PowerPoint</Application>
  <PresentationFormat>On-screen Show (4:3)</PresentationFormat>
  <Paragraphs>26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7_預設簡報設計</vt:lpstr>
      <vt:lpstr>耶穌的手扶持我    婦女會 獻詩</vt:lpstr>
      <vt:lpstr>耶穌的手扶持我(1/3)</vt:lpstr>
      <vt:lpstr>耶穌的手扶持我(2/3)</vt:lpstr>
      <vt:lpstr>耶穌的手扶持我(3/3)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歡迎您來到 柑縣台灣基督長老教會  開闊布棚、堅固杙仔  請肅靜,預備心來敬拜上帝  請關掉您的手機,傳呼器…</dc:title>
  <dc:creator>Tai</dc:creator>
  <cp:lastModifiedBy>Jonathan</cp:lastModifiedBy>
  <cp:revision>73</cp:revision>
  <dcterms:created xsi:type="dcterms:W3CDTF">2015-12-30T23:14:56Z</dcterms:created>
  <dcterms:modified xsi:type="dcterms:W3CDTF">2016-08-10T15:49:51Z</dcterms:modified>
</cp:coreProperties>
</file>