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7"/>
  </p:notesMasterIdLst>
  <p:sldIdLst>
    <p:sldId id="488" r:id="rId2"/>
    <p:sldId id="489" r:id="rId3"/>
    <p:sldId id="490" r:id="rId4"/>
    <p:sldId id="491" r:id="rId5"/>
    <p:sldId id="49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8300"/>
    <a:srgbClr val="CC0066"/>
    <a:srgbClr val="080808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/>
              <a:cs typeface="全真楷書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/>
              <a:cs typeface="全真楷書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2982B60-97EC-4B07-8A20-1FF4C85295A5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D84B3E3-6FEC-4EA3-8145-0400459D2F7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6621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9D6D7F-95A1-48A3-95D5-FB85A777725D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C61BDB5-C532-4AAF-87B6-DAFF61811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796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73B1DA-CE69-409C-A535-993799A83A5D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067D6F7-FE4A-478E-9AA2-B42FD7DEAA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48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5E8B568-75EE-4412-9925-6715CBA7F378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F5EF607-5F46-4AED-AA56-A1E5BEA9BA5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74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F2F0A6-3316-47DC-BE3F-581F1B3E439E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9835556-2064-473A-BD19-77587A6428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88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78D1505-091D-4512-A239-31CF59F1CD7F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6506578-CBDB-421D-8349-69F3570017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6082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CCF3571-DACB-492D-B4E7-3237E4805127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5B791E1-11BB-4645-934B-1A1745A1D9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59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2013C69-95AD-43B6-872A-7350CDCCE018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AB92635-3889-4842-A667-3889F70F996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5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C42BF71-6749-4EDD-B3F9-3AAF0D04C40A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9578EB8-4E55-4969-9DEC-3EAD713C37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35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5E487C6-EE6C-47A1-B8BA-A4AC5DE99358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50226AE-7033-4496-B1E0-671B543090C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3100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9947B5C-64C2-4851-AA56-7ECD85FC69C9}" type="datetimeFigureOut">
              <a:rPr lang="zh-TW" altLang="en-US"/>
              <a:pPr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0D341FA-6B61-49A2-8D5E-89B68D178B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292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5E9110-1075-42A4-9354-BB80E8A3747D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2016/8/10</a:t>
            </a:fld>
            <a:endParaRPr lang="en-US" altLang="zh-TW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 dirty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4632AA-CB9C-41D8-95B9-E79E93DE944D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394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448800" cy="6858000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743200"/>
            <a:ext cx="7924800" cy="11430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09800" y="5410200"/>
            <a:ext cx="6858000" cy="108776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東區</a:t>
            </a:r>
            <a:r>
              <a:rPr lang="en-US" altLang="zh-TW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柑泉團</a:t>
            </a:r>
            <a:r>
              <a:rPr lang="zh-TW" altLang="en-US" sz="4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契 獻</a:t>
            </a:r>
            <a:r>
              <a:rPr lang="zh-TW" altLang="en-US" sz="4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</a:t>
            </a:r>
            <a:endParaRPr lang="en-US" sz="4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33600" y="533400"/>
            <a:ext cx="67818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6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endParaRPr lang="en-US" sz="6000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3449008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8481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" y="685800"/>
            <a:ext cx="8763000" cy="720725"/>
          </a:xfrm>
        </p:spPr>
        <p:txBody>
          <a:bodyPr/>
          <a:lstStyle/>
          <a:p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3200" u="sng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主來做祂干</a:t>
            </a:r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證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(1/4)</a:t>
            </a:r>
            <a:endParaRPr lang="en-US" altLang="zh-TW" sz="2000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713788" cy="3581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主是至好朋友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用主愛疼來播揚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使人欣慕承</a:t>
            </a:r>
            <a:r>
              <a:rPr lang="zh-TW" altLang="en-US" sz="46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受</a:t>
            </a:r>
            <a:endParaRPr lang="en-US" altLang="zh-TW" sz="4600" dirty="0" smtClean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zh-TW" altLang="en-US" sz="1200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</p:txBody>
      </p:sp>
    </p:spTree>
    <p:extLst>
      <p:ext uri="{BB962C8B-B14F-4D97-AF65-F5344CB8AC3E}">
        <p14:creationId xmlns:p14="http://schemas.microsoft.com/office/powerpoint/2010/main" val="13511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6411" y="685800"/>
            <a:ext cx="8763000" cy="720725"/>
          </a:xfrm>
        </p:spPr>
        <p:txBody>
          <a:bodyPr/>
          <a:lstStyle/>
          <a:p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3200" u="sng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主來做祂干</a:t>
            </a:r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證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20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2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/4</a:t>
            </a:r>
            <a:r>
              <a:rPr lang="en-US" altLang="zh-TW" sz="20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713788" cy="3581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應該歡喜出聲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播揚救主大愛疼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替咱放拺生</a:t>
            </a:r>
            <a:r>
              <a:rPr lang="zh-TW" altLang="en-US" sz="46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命</a:t>
            </a:r>
            <a:endParaRPr lang="en-US" altLang="zh-TW" sz="4600" dirty="0" smtClean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zh-TW" altLang="en-US" sz="1200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</p:txBody>
      </p:sp>
    </p:spTree>
    <p:extLst>
      <p:ext uri="{BB962C8B-B14F-4D97-AF65-F5344CB8AC3E}">
        <p14:creationId xmlns:p14="http://schemas.microsoft.com/office/powerpoint/2010/main" val="34040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763000" cy="720725"/>
          </a:xfrm>
        </p:spPr>
        <p:txBody>
          <a:bodyPr/>
          <a:lstStyle/>
          <a:p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3200" u="sng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主來做祂干</a:t>
            </a:r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證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20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3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/4</a:t>
            </a:r>
            <a:r>
              <a:rPr lang="en-US" altLang="zh-TW" sz="20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713788" cy="3581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咱當寶惜光陰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若無盡力來干證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永永不能安</a:t>
            </a:r>
            <a:r>
              <a:rPr lang="zh-TW" altLang="en-US" sz="46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心</a:t>
            </a:r>
            <a:endParaRPr lang="en-US" altLang="zh-TW" sz="4600" dirty="0" smtClean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zh-TW" altLang="en-US" sz="1200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</p:txBody>
      </p:sp>
    </p:spTree>
    <p:extLst>
      <p:ext uri="{BB962C8B-B14F-4D97-AF65-F5344CB8AC3E}">
        <p14:creationId xmlns:p14="http://schemas.microsoft.com/office/powerpoint/2010/main" val="25533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763000" cy="720725"/>
          </a:xfrm>
        </p:spPr>
        <p:txBody>
          <a:bodyPr/>
          <a:lstStyle/>
          <a:p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</a:t>
            </a:r>
            <a:r>
              <a:rPr lang="zh-TW" altLang="en-US" sz="3200" u="sng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主來做祂干</a:t>
            </a:r>
            <a:r>
              <a:rPr lang="zh-TW" altLang="en-US" sz="3200" u="sng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證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20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4</a:t>
            </a: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/4</a:t>
            </a:r>
            <a:r>
              <a:rPr lang="en-US" altLang="zh-TW" sz="20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76400"/>
            <a:ext cx="8713788" cy="3581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信祂罪得洗清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各日好膽來向前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路尾能到天</a:t>
            </a:r>
            <a:r>
              <a:rPr lang="zh-TW" altLang="en-US" sz="4600" dirty="0" smtClean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庭</a:t>
            </a:r>
            <a:endParaRPr lang="en-US" altLang="zh-TW" sz="4600" dirty="0" smtClean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zh-TW" altLang="en-US" sz="1200" dirty="0">
              <a:solidFill>
                <a:schemeClr val="accent6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為主來做祂干證</a:t>
            </a:r>
            <a:r>
              <a:rPr lang="en-US" altLang="zh-TW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,</a:t>
            </a:r>
            <a:r>
              <a:rPr lang="zh-TW" altLang="en-US" sz="4600" dirty="0">
                <a:solidFill>
                  <a:schemeClr val="accent6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榮光救主耶穌</a:t>
            </a:r>
          </a:p>
        </p:txBody>
      </p:sp>
    </p:spTree>
    <p:extLst>
      <p:ext uri="{BB962C8B-B14F-4D97-AF65-F5344CB8AC3E}">
        <p14:creationId xmlns:p14="http://schemas.microsoft.com/office/powerpoint/2010/main" val="39428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281</Words>
  <Application>Microsoft Office PowerPoint</Application>
  <PresentationFormat>On-screen Show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9_預設簡報設計</vt:lpstr>
      <vt:lpstr>   </vt:lpstr>
      <vt:lpstr>為主來做祂干證(1/4)</vt:lpstr>
      <vt:lpstr>為主來做祂干證(2/4)</vt:lpstr>
      <vt:lpstr>為主來做祂干證(3/4)</vt:lpstr>
      <vt:lpstr>為主來做祂干證(4/4)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82</cp:revision>
  <dcterms:created xsi:type="dcterms:W3CDTF">2015-12-30T23:14:56Z</dcterms:created>
  <dcterms:modified xsi:type="dcterms:W3CDTF">2016-08-10T14:49:21Z</dcterms:modified>
</cp:coreProperties>
</file>