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9"/>
  </p:notesMasterIdLst>
  <p:sldIdLst>
    <p:sldId id="395" r:id="rId2"/>
    <p:sldId id="396" r:id="rId3"/>
    <p:sldId id="397" r:id="rId4"/>
    <p:sldId id="398" r:id="rId5"/>
    <p:sldId id="399" r:id="rId6"/>
    <p:sldId id="400" r:id="rId7"/>
    <p:sldId id="40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CC0066"/>
    <a:srgbClr val="6C0000"/>
    <a:srgbClr val="4C0000"/>
    <a:srgbClr val="000000"/>
    <a:srgbClr val="AC8300"/>
    <a:srgbClr val="FF0000"/>
    <a:srgbClr val="EE125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9EC-D309-4A4A-8A2F-C25F1D331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19BE-E636-4496-9608-1796E9C56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5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A23C-0978-44CF-92D9-76F9CBC1FA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FEFB-CC04-4CBC-B404-F0070C08FC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0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99EC-D309-4A4A-8A2F-C25F1D331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19BE-E636-4496-9608-1796E9C568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0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0"/>
            <a:ext cx="9144000" cy="112541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endParaRPr 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5638800"/>
          </a:xfrm>
        </p:spPr>
        <p:txBody>
          <a:bodyPr>
            <a:noAutofit/>
          </a:bodyPr>
          <a:lstStyle/>
          <a:p>
            <a:r>
              <a:rPr lang="zh-TW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獻詩</a:t>
            </a:r>
            <a:endParaRPr lang="en-US" altLang="zh-TW" sz="9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紀念主的時刻</a:t>
            </a:r>
            <a:endParaRPr lang="en-US" altLang="zh-TW" sz="9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聖歌隊</a:t>
            </a:r>
            <a:endParaRPr lang="en-US" altLang="zh-TW" sz="7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48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enwen\Desktop\教會\Wedding invitation.jpg"/>
          <p:cNvPicPr>
            <a:picLocks noChangeAspect="1" noChangeArrowheads="1"/>
          </p:cNvPicPr>
          <p:nvPr/>
        </p:nvPicPr>
        <p:blipFill>
          <a:blip r:embed="rId2" cstate="print"/>
          <a:srcRect t="13334"/>
          <a:stretch>
            <a:fillRect/>
          </a:stretch>
        </p:blipFill>
        <p:spPr bwMode="auto">
          <a:xfrm>
            <a:off x="2123728" y="0"/>
            <a:ext cx="468052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0" y="4797152"/>
            <a:ext cx="9144000" cy="2060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800" dirty="0" err="1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阮感謝欲享受之宴席</a:t>
            </a:r>
            <a:endParaRPr lang="en-US" sz="48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主</a:t>
            </a:r>
            <a:r>
              <a:rPr lang="zh-TW" alt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基督</a:t>
            </a:r>
            <a:r>
              <a:rPr 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今為</a:t>
            </a:r>
            <a:r>
              <a:rPr lang="zh-TW" alt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咱</a:t>
            </a:r>
            <a:r>
              <a:rPr lang="en-US" sz="4800" dirty="0" err="1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備辦祝謝</a:t>
            </a:r>
            <a:endParaRPr lang="en-US" altLang="zh-TW" sz="48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therubicon.org/wp-content/photos/Communion/Communio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093" y="228600"/>
            <a:ext cx="79906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咱</a:t>
            </a:r>
            <a:r>
              <a:rPr lang="en-US" sz="4800" b="1" dirty="0" err="1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來與主享受</a:t>
            </a:r>
            <a:r>
              <a:rPr kumimoji="1" lang="en-US" sz="4800" b="1" dirty="0" err="1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，</a:t>
            </a:r>
            <a:r>
              <a:rPr lang="en-US" sz="4800" b="1" dirty="0" err="1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佇主得完整</a:t>
            </a:r>
            <a:r>
              <a:rPr lang="en-US" sz="48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從主所領受之禮物</a:t>
            </a:r>
            <a:endParaRPr lang="en-US" sz="4800" b="1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換新眾心靈</a:t>
            </a:r>
            <a:r>
              <a:rPr kumimoji="1" lang="en-US" sz="4800" b="1" dirty="0" smtClean="0">
                <a:solidFill>
                  <a:prstClr val="white"/>
                </a:solidFill>
                <a:latin typeface="Arial" pitchFamily="34" charset="0"/>
                <a:ea typeface="標楷體" pitchFamily="65" charset="-120"/>
                <a:cs typeface="Arial" pitchFamily="34" charset="0"/>
              </a:rPr>
              <a:t>.</a:t>
            </a:r>
            <a:endParaRPr kumimoji="1" lang="en-US" sz="3600" b="1" dirty="0">
              <a:solidFill>
                <a:prstClr val="white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5" name="Picture 3" descr="http://therubicon.org/wp-content/photos/Communion/Communio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87237"/>
            <a:ext cx="4716016" cy="337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188640"/>
            <a:ext cx="88204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阮用感謝領受杯與餅.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佇上帝大恩</a:t>
            </a:r>
            <a:r>
              <a:rPr kumimoji="1" lang="zh-TW" altLang="en-US" sz="4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典</a:t>
            </a: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享受宴席</a:t>
            </a:r>
            <a:r>
              <a:rPr kumimoji="1" lang="en-US" altLang="zh-TW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阮來做祢門徒用信心來接</a:t>
            </a:r>
            <a:r>
              <a:rPr kumimoji="1" lang="en-US" altLang="zh-TW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從主所領受</a:t>
            </a:r>
            <a:endParaRPr kumimoji="1" lang="en-US" sz="4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</a:t>
            </a:r>
            <a:r>
              <a:rPr kumimoji="1" lang="en-US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</a:t>
            </a: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之禮物</a:t>
            </a:r>
            <a:endParaRPr kumimoji="1" lang="en-US" sz="4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阮今得清氣</a:t>
            </a:r>
            <a:r>
              <a:rPr kumimoji="1" lang="en-US" altLang="zh-TW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</a:p>
        </p:txBody>
      </p:sp>
      <p:pic>
        <p:nvPicPr>
          <p:cNvPr id="16386" name="Picture 2" descr="http://pacogic.com/wp-content/uploads/2012/06/commu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5076056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619672" y="188640"/>
            <a:ext cx="7524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  </a:t>
            </a:r>
            <a:r>
              <a:rPr kumimoji="1" lang="zh-TW" altLang="en-US" sz="48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</a:t>
            </a: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著來試赦免之應</a:t>
            </a:r>
            <a:r>
              <a:rPr kumimoji="1" lang="zh-TW" altLang="en-US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允</a:t>
            </a: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就知</a:t>
            </a:r>
            <a:r>
              <a:rPr kumimoji="1" lang="en-US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,   </a:t>
            </a: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因為主確實惦此所在</a:t>
            </a:r>
            <a:r>
              <a:rPr kumimoji="1" lang="en-US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</a:t>
            </a:r>
            <a:r>
              <a:rPr kumimoji="1" lang="en-US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  現</a:t>
            </a:r>
            <a:r>
              <a:rPr kumimoji="1" lang="zh-TW" altLang="en-US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在</a:t>
            </a: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佇這可記念之時刻</a:t>
            </a:r>
            <a:endParaRPr kumimoji="1" lang="en-US" sz="4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</a:t>
            </a:r>
            <a:r>
              <a:rPr kumimoji="1" lang="en-US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 ,</a:t>
            </a: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主恩典祝福</a:t>
            </a:r>
            <a:endParaRPr kumimoji="1" lang="en-US" sz="4800" b="1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</a:t>
            </a:r>
            <a:r>
              <a:rPr kumimoji="1" lang="en-US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   使</a:t>
            </a:r>
            <a:r>
              <a:rPr kumimoji="1" lang="zh-TW" altLang="en-US" sz="48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咱</a:t>
            </a:r>
            <a:r>
              <a:rPr kumimoji="1" lang="en-US" sz="4800" b="1" dirty="0" err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心肝感激</a:t>
            </a:r>
            <a:r>
              <a:rPr kumimoji="1" lang="en-US" sz="4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</a:p>
        </p:txBody>
      </p:sp>
      <p:pic>
        <p:nvPicPr>
          <p:cNvPr id="17410" name="Picture 2" descr="grap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592288" cy="343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4124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阮感謝阮尋著之平安,就在此上帝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愛疼真完滿</a:t>
            </a:r>
            <a:r>
              <a:rPr kumimoji="1" lang="en-US" sz="48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  <a:r>
              <a:rPr kumimoji="1" 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阮欲快樂讚美</a:t>
            </a:r>
            <a:r>
              <a:rPr kumimoji="1" lang="en-US" sz="48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,</a:t>
            </a:r>
            <a:endParaRPr kumimoji="1" lang="en-US" sz="4800" dirty="0" smtClean="0">
              <a:solidFill>
                <a:prstClr val="white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來與主同桌</a:t>
            </a:r>
            <a:r>
              <a:rPr kumimoji="1" lang="en-US" sz="48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  <a:r>
              <a:rPr kumimoji="1" 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從主所領受之禮物,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dirty="0" err="1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屬阮歸屬祂</a:t>
            </a:r>
            <a:r>
              <a:rPr kumimoji="1" lang="en-US" sz="480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</a:p>
        </p:txBody>
      </p:sp>
      <p:pic>
        <p:nvPicPr>
          <p:cNvPr id="18434" name="Picture 2" descr="http://sheramblings.files.wordpress.com/2009/02/the-lords-supper-revised.jpg?w=300&amp;h=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3888432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48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著來試赦免之應允就知,因為主確實惦此所在</a:t>
            </a:r>
            <a:r>
              <a:rPr kumimoji="1" lang="en-US" sz="48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  <a:r>
              <a:rPr kumimoji="1" lang="en-US" sz="48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現今</a:t>
            </a:r>
            <a:r>
              <a:rPr kumimoji="1" lang="en-US" sz="48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  <a:r>
              <a:rPr kumimoji="1" lang="en-US" sz="48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佇這可記念之時刻</a:t>
            </a:r>
            <a:r>
              <a:rPr kumimoji="1" lang="en-US" sz="48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,</a:t>
            </a:r>
            <a:r>
              <a:rPr kumimoji="1" lang="en-US" sz="48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主恩典</a:t>
            </a:r>
            <a:r>
              <a:rPr kumimoji="1" lang="en-US" sz="48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</a:t>
            </a:r>
            <a:r>
              <a:rPr kumimoji="1" lang="en-US" sz="48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主祝福</a:t>
            </a:r>
            <a:r>
              <a:rPr kumimoji="1" lang="en-US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, </a:t>
            </a:r>
            <a:r>
              <a:rPr kumimoji="1" lang="en-US" sz="48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阮心</a:t>
            </a:r>
            <a:r>
              <a:rPr kumimoji="1" lang="zh-TW" altLang="en-US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充滿感恩</a:t>
            </a:r>
            <a:r>
              <a:rPr kumimoji="1" lang="en-US" altLang="zh-TW" sz="4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. </a:t>
            </a:r>
            <a:endParaRPr kumimoji="1" lang="en-US" sz="4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5580113" y="2564715"/>
            <a:ext cx="3563888" cy="34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91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12_Office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72</cp:revision>
  <dcterms:created xsi:type="dcterms:W3CDTF">2015-12-30T23:14:56Z</dcterms:created>
  <dcterms:modified xsi:type="dcterms:W3CDTF">2016-08-10T14:48:29Z</dcterms:modified>
</cp:coreProperties>
</file>