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3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3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3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3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7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1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1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6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EB9A8-A452-4116-956E-B45B58E6055A}" type="datetimeFigureOut">
              <a:rPr lang="en-US" smtClean="0"/>
              <a:t>8/13/2016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ABE0C-6478-438F-B21C-4865EB6E7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3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99"/>
          <a:stretch/>
        </p:blipFill>
        <p:spPr>
          <a:xfrm>
            <a:off x="0" y="1413933"/>
            <a:ext cx="9144000" cy="54440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7772400" cy="1470025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我愛聽主的聲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輕輕的叫我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我做工認真著打拼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愛聽主的聲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輕輕的叫我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我暝日隨祢的腳步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424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84" y="1406417"/>
            <a:ext cx="9144000" cy="54515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984" y="1"/>
            <a:ext cx="9144000" cy="5157191"/>
          </a:xfrm>
        </p:spPr>
        <p:txBody>
          <a:bodyPr>
            <a:noAutofit/>
          </a:bodyPr>
          <a:lstStyle/>
          <a:p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我的主我的君王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我欲勇敢隨祢行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祢是福氣的所在 我真意愛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祢用智慧充滿我 賜我信仰豎在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祢用溫柔手牽我 我心期待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聽著祢叫 叫我向前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天國的路祢欲賜福</a:t>
            </a:r>
            <a:endParaRPr lang="en-US" sz="4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725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182" b="13099"/>
          <a:stretch/>
        </p:blipFill>
        <p:spPr>
          <a:xfrm>
            <a:off x="0" y="1413933"/>
            <a:ext cx="9144000" cy="54440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1470025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我愛聽主的聲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輕輕的叫我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我做工認真著打拼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愛聽主的聲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輕輕的叫我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我暝日隨祢的腳步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endParaRPr 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577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5" y="2657150"/>
            <a:ext cx="4716016" cy="41797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157191"/>
          </a:xfrm>
        </p:spPr>
        <p:txBody>
          <a:bodyPr>
            <a:noAutofit/>
          </a:bodyPr>
          <a:lstStyle/>
          <a:p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我的主我的君王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我欲勇敢隨祢行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祢是福氣的所在 我真意愛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祢用智慧充滿我 賜我信仰豎在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祢用溫柔手牽我 我心期待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聽著祢叫 叫我向前 </a:t>
            </a:r>
            <a: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天國的路祢欲賜福</a:t>
            </a:r>
            <a:endParaRPr lang="en-US" sz="4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893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375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祢是福氣的所在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我真意愛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祢用智慧充滿我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賜我信仰豎在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祢用溫柔手牽我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我心期待 聽著祢叫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叫我向前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天國的路祢欲賜福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4032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33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我愛聽主的聲  祢輕輕的叫我  叫我做工認真著打拼  我愛聽主的聲  你輕輕的叫我  叫我暝日隨祢的腳步行</vt:lpstr>
      <vt:lpstr>我的主我的君王  我欲勇敢隨祢行  祢是福氣的所在 我真意愛  祢用智慧充滿我 賜我信仰豎在  祢用溫柔手牽我 我心期待  聽著祢叫 叫我向前  天國的路祢欲賜福</vt:lpstr>
      <vt:lpstr>我愛聽主的聲  祢輕輕的叫我  叫我做工認真著打拼  我愛聽主的聲  你輕輕的叫我  叫我暝日隨祢的腳步行</vt:lpstr>
      <vt:lpstr>我的主我的君王  我欲勇敢隨祢行  祢是福氣的所在 我真意愛  祢用智慧充滿我 賜我信仰豎在  祢用溫柔手牽我 我心期待  聽著祢叫 叫我向前  天國的路祢欲賜福</vt:lpstr>
      <vt:lpstr>祢是福氣的所在  我真意愛  祢用智慧充滿我  賜我信仰豎在  祢用溫柔手牽我  我心期待 聽著祢叫  叫我向前  天國的路祢欲賜福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我愛聽主的聲  祢輕輕的叫我  叫我做工認真著打拼  我愛聽主的聲  你輕輕的叫我  叫我暝日隨祢的腳步行</dc:title>
  <dc:creator>bunbun</dc:creator>
  <cp:lastModifiedBy>bunbun</cp:lastModifiedBy>
  <cp:revision>6</cp:revision>
  <dcterms:created xsi:type="dcterms:W3CDTF">2016-08-14T03:26:26Z</dcterms:created>
  <dcterms:modified xsi:type="dcterms:W3CDTF">2016-08-14T03:57:45Z</dcterms:modified>
</cp:coreProperties>
</file>