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8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F89FB-D34C-4463-843D-7CB96FCE1602}" type="datetimeFigureOut">
              <a:rPr lang="en-US" smtClean="0"/>
              <a:t>8/20/2016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141A4-C8EE-41A6-9222-6BDFAD042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053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F89FB-D34C-4463-843D-7CB96FCE1602}" type="datetimeFigureOut">
              <a:rPr lang="en-US" smtClean="0"/>
              <a:t>8/20/2016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141A4-C8EE-41A6-9222-6BDFAD042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028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F89FB-D34C-4463-843D-7CB96FCE1602}" type="datetimeFigureOut">
              <a:rPr lang="en-US" smtClean="0"/>
              <a:t>8/20/2016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141A4-C8EE-41A6-9222-6BDFAD042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105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F89FB-D34C-4463-843D-7CB96FCE1602}" type="datetimeFigureOut">
              <a:rPr lang="en-US" smtClean="0"/>
              <a:t>8/20/2016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141A4-C8EE-41A6-9222-6BDFAD042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157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F89FB-D34C-4463-843D-7CB96FCE1602}" type="datetimeFigureOut">
              <a:rPr lang="en-US" smtClean="0"/>
              <a:t>8/20/2016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141A4-C8EE-41A6-9222-6BDFAD042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44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F89FB-D34C-4463-843D-7CB96FCE1602}" type="datetimeFigureOut">
              <a:rPr lang="en-US" smtClean="0"/>
              <a:t>8/20/2016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141A4-C8EE-41A6-9222-6BDFAD042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235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F89FB-D34C-4463-843D-7CB96FCE1602}" type="datetimeFigureOut">
              <a:rPr lang="en-US" smtClean="0"/>
              <a:t>8/20/2016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141A4-C8EE-41A6-9222-6BDFAD042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972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F89FB-D34C-4463-843D-7CB96FCE1602}" type="datetimeFigureOut">
              <a:rPr lang="en-US" smtClean="0"/>
              <a:t>8/20/2016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141A4-C8EE-41A6-9222-6BDFAD042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409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F89FB-D34C-4463-843D-7CB96FCE1602}" type="datetimeFigureOut">
              <a:rPr lang="en-US" smtClean="0"/>
              <a:t>8/20/2016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141A4-C8EE-41A6-9222-6BDFAD042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733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F89FB-D34C-4463-843D-7CB96FCE1602}" type="datetimeFigureOut">
              <a:rPr lang="en-US" smtClean="0"/>
              <a:t>8/20/2016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141A4-C8EE-41A6-9222-6BDFAD042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448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F89FB-D34C-4463-843D-7CB96FCE1602}" type="datetimeFigureOut">
              <a:rPr lang="en-US" smtClean="0"/>
              <a:t>8/20/2016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141A4-C8EE-41A6-9222-6BDFAD042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746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F89FB-D34C-4463-843D-7CB96FCE1602}" type="datetimeFigureOut">
              <a:rPr lang="en-US" smtClean="0"/>
              <a:t>8/20/2016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141A4-C8EE-41A6-9222-6BDFAD042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76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491880" cy="261554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4698555"/>
            <a:ext cx="2699792" cy="215983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278092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zh-TW" altLang="en-US" sz="4900" dirty="0">
                <a:latin typeface="標楷體" panose="03000509000000000000" pitchFamily="65" charset="-120"/>
                <a:ea typeface="標楷體" panose="03000509000000000000" pitchFamily="65" charset="-120"/>
              </a:rPr>
              <a:t>來，來就近我，我欲使恁安息。</a:t>
            </a:r>
            <a:br>
              <a:rPr lang="zh-TW" altLang="en-US" sz="49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900" dirty="0">
                <a:latin typeface="標楷體" panose="03000509000000000000" pitchFamily="65" charset="-120"/>
                <a:ea typeface="標楷體" panose="03000509000000000000" pitchFamily="65" charset="-120"/>
              </a:rPr>
              <a:t>來，來就近我，我欲使恁安息。</a:t>
            </a:r>
            <a:br>
              <a:rPr lang="zh-TW" altLang="en-US" sz="49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900" dirty="0">
                <a:latin typeface="標楷體" panose="03000509000000000000" pitchFamily="65" charset="-120"/>
                <a:ea typeface="標楷體" panose="03000509000000000000" pitchFamily="65" charset="-120"/>
              </a:rPr>
              <a:t>來，來就近我</a:t>
            </a:r>
            <a:r>
              <a:rPr lang="zh-TW" altLang="en-US" sz="4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4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4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900" dirty="0">
                <a:latin typeface="標楷體" panose="03000509000000000000" pitchFamily="65" charset="-120"/>
                <a:ea typeface="標楷體" panose="03000509000000000000" pitchFamily="65" charset="-120"/>
              </a:rPr>
              <a:t>來就近我，來就近我，</a:t>
            </a:r>
            <a:r>
              <a:rPr lang="en-US" altLang="zh-TW" sz="49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9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9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900" dirty="0">
                <a:latin typeface="標楷體" panose="03000509000000000000" pitchFamily="65" charset="-120"/>
                <a:ea typeface="標楷體" panose="03000509000000000000" pitchFamily="65" charset="-120"/>
              </a:rPr>
              <a:t>我欲使恁安息</a:t>
            </a:r>
            <a:r>
              <a:rPr lang="zh-TW" altLang="en-US" sz="4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4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4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900" dirty="0">
                <a:latin typeface="標楷體" panose="03000509000000000000" pitchFamily="65" charset="-120"/>
                <a:ea typeface="標楷體" panose="03000509000000000000" pitchFamily="65" charset="-120"/>
              </a:rPr>
              <a:t>我欲使恁安息。</a:t>
            </a:r>
            <a:r>
              <a:rPr lang="en-US" altLang="zh-TW" sz="49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9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9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900" dirty="0">
                <a:latin typeface="標楷體" panose="03000509000000000000" pitchFamily="65" charset="-120"/>
                <a:ea typeface="標楷體" panose="03000509000000000000" pitchFamily="65" charset="-120"/>
              </a:rPr>
              <a:t>來，來就近我，</a:t>
            </a:r>
            <a:r>
              <a:rPr lang="en-US" altLang="zh-TW" sz="49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900" dirty="0">
                <a:latin typeface="標楷體" panose="03000509000000000000" pitchFamily="65" charset="-120"/>
                <a:ea typeface="標楷體" panose="03000509000000000000" pitchFamily="65" charset="-120"/>
              </a:rPr>
              <a:t>來就近我，</a:t>
            </a:r>
            <a:r>
              <a:rPr lang="en-US" altLang="zh-TW" sz="49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9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9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900" dirty="0">
                <a:latin typeface="標楷體" panose="03000509000000000000" pitchFamily="65" charset="-120"/>
                <a:ea typeface="標楷體" panose="03000509000000000000" pitchFamily="65" charset="-120"/>
              </a:rPr>
              <a:t>我欲使恁安息。</a:t>
            </a:r>
            <a:r>
              <a:rPr lang="en-US" altLang="zh-TW" sz="49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900" dirty="0">
                <a:latin typeface="標楷體" panose="03000509000000000000" pitchFamily="65" charset="-120"/>
                <a:ea typeface="標楷體" panose="03000509000000000000" pitchFamily="65" charset="-120"/>
              </a:rPr>
              <a:t>使恁得安息。</a:t>
            </a:r>
            <a:r>
              <a:rPr lang="en-US" altLang="zh-TW" sz="49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9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9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/>
              <a:t/>
            </a:r>
            <a:br>
              <a:rPr lang="zh-TW" alt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258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8091" b="51218"/>
          <a:stretch/>
        </p:blipFill>
        <p:spPr>
          <a:xfrm>
            <a:off x="0" y="0"/>
            <a:ext cx="3832167" cy="231925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2780928"/>
            <a:ext cx="8229600" cy="1143000"/>
          </a:xfrm>
        </p:spPr>
        <p:txBody>
          <a:bodyPr>
            <a:noAutofit/>
          </a:bodyPr>
          <a:lstStyle/>
          <a:p>
            <a:r>
              <a:rPr lang="zh-TW" altLang="en-US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恁著背我的軛，來對我學。</a:t>
            </a:r>
            <a:br>
              <a:rPr lang="zh-TW" altLang="en-US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我心溫柔，我心溫柔，</a:t>
            </a:r>
            <a:r>
              <a:rPr lang="en-US" altLang="zh-TW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又我心謙遜。</a:t>
            </a:r>
            <a:br>
              <a:rPr lang="zh-TW" altLang="en-US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來，就近我，凡若著磨者，</a:t>
            </a:r>
            <a:r>
              <a:rPr lang="en-US" altLang="zh-TW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來，就近我，</a:t>
            </a:r>
            <a:br>
              <a:rPr lang="zh-TW" altLang="en-US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來，來就近我，我欲使恁安息。來，來就近我，</a:t>
            </a:r>
            <a:br>
              <a:rPr lang="zh-TW" altLang="en-US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就近我，我欲使恁安息。</a:t>
            </a:r>
            <a:endParaRPr lang="en-US" sz="4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31305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26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來，來就近我，我欲使恁安息。 來，來就近我，我欲使恁安息。 來，來就近我， (來就近我，來就近我，) 我欲使恁安息。 (我欲使恁安息。) 來，來就近我，(來就近我，) 我欲使恁安息。(使恁得安息。)  </vt:lpstr>
      <vt:lpstr>恁著背我的軛，來對我學。 我心溫柔，我心溫柔， 又我心謙遜。 來，就近我，凡若著磨者， 來，就近我， 來，來就近我，我欲使恁安息。來，來就近我， 就近我，我欲使恁安息。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來，來就近我，我欲使恁安息。 來，來就近我，我欲使恁安息。 來，來就近我， (來就近我，來就近我，) 我欲使恁安息。 (我欲使恁安息。) 來，來就近我，(來就近我，) 我欲使恁安息。(使恁得安息。)  </dc:title>
  <dc:creator>bunbun</dc:creator>
  <cp:lastModifiedBy>bunbun</cp:lastModifiedBy>
  <cp:revision>4</cp:revision>
  <dcterms:created xsi:type="dcterms:W3CDTF">2016-08-21T04:09:30Z</dcterms:created>
  <dcterms:modified xsi:type="dcterms:W3CDTF">2016-08-21T04:55:37Z</dcterms:modified>
</cp:coreProperties>
</file>