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4" r:id="rId1"/>
    <p:sldMasterId id="2147484626" r:id="rId2"/>
    <p:sldMasterId id="2147484628" r:id="rId3"/>
  </p:sldMasterIdLst>
  <p:notesMasterIdLst>
    <p:notesMasterId r:id="rId10"/>
  </p:notesMasterIdLst>
  <p:sldIdLst>
    <p:sldId id="532" r:id="rId4"/>
    <p:sldId id="575" r:id="rId5"/>
    <p:sldId id="576" r:id="rId6"/>
    <p:sldId id="577" r:id="rId7"/>
    <p:sldId id="578" r:id="rId8"/>
    <p:sldId id="57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00"/>
    <a:srgbClr val="CC6600"/>
    <a:srgbClr val="69314D"/>
    <a:srgbClr val="883712"/>
    <a:srgbClr val="7F3F1B"/>
    <a:srgbClr val="9A5C00"/>
    <a:srgbClr val="9E7800"/>
    <a:srgbClr val="644C00"/>
    <a:srgbClr val="AC8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5E9E5-1CF4-4B11-8E9E-212830D397AB}" type="datetimeFigureOut">
              <a:rPr lang="en-US" smtClean="0"/>
              <a:t>8/27/2016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8C712-BFC7-4BFF-A590-4EB113D85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0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4213"/>
            <a:ext cx="4572000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zh-TW" sz="1400" smtClean="0">
              <a:ea typeface="全真楷書"/>
              <a:cs typeface="全真楷書"/>
            </a:endParaRPr>
          </a:p>
          <a:p>
            <a:pPr eaLnBrk="1" hangingPunct="1">
              <a:spcBef>
                <a:spcPct val="0"/>
              </a:spcBef>
            </a:pPr>
            <a:endParaRPr lang="en-US" altLang="zh-TW" sz="1400" smtClean="0">
              <a:ea typeface="全真楷書"/>
              <a:cs typeface="全真楷書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42982B60-97EC-4B07-8A20-1FF4C85295A5}" type="datetimeFigureOut">
              <a:rPr lang="zh-TW" altLang="en-US"/>
              <a:pPr>
                <a:defRPr/>
              </a:pPr>
              <a:t>2016/8/27</a:t>
            </a:fld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9D84B3E3-6FEC-4EA3-8145-0400459D2F7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966216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8A9D6D7F-95A1-48A3-95D5-FB85A777725D}" type="datetimeFigureOut">
              <a:rPr lang="zh-TW" altLang="en-US"/>
              <a:pPr>
                <a:defRPr/>
              </a:pPr>
              <a:t>2016/8/27</a:t>
            </a:fld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8C61BDB5-C532-4AAF-87B6-DAFF61811D74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67960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EC73B1DA-CE69-409C-A535-993799A83A5D}" type="datetimeFigureOut">
              <a:rPr lang="zh-TW" altLang="en-US"/>
              <a:pPr>
                <a:defRPr/>
              </a:pPr>
              <a:t>2016/8/27</a:t>
            </a:fld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A067D6F7-FE4A-478E-9AA2-B42FD7DEAAF2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064852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699EC-D309-4A4A-8A2F-C25F1D331C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119BE-E636-4496-9608-1796E9C5689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9556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699EC-D309-4A4A-8A2F-C25F1D331C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119BE-E636-4496-9608-1796E9C5689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1789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85E8B568-75EE-4412-9925-6715CBA7F378}" type="datetimeFigureOut">
              <a:rPr lang="zh-TW" altLang="en-US"/>
              <a:pPr>
                <a:defRPr/>
              </a:pPr>
              <a:t>2016/8/27</a:t>
            </a:fld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7F5EF607-5F46-4AED-AA56-A1E5BEA9BA51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807421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47F2F0A6-3316-47DC-BE3F-581F1B3E439E}" type="datetimeFigureOut">
              <a:rPr lang="zh-TW" altLang="en-US"/>
              <a:pPr>
                <a:defRPr/>
              </a:pPr>
              <a:t>2016/8/27</a:t>
            </a:fld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09835556-2064-473A-BD19-77587A642855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80887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478D1505-091D-4512-A239-31CF59F1CD7F}" type="datetimeFigureOut">
              <a:rPr lang="zh-TW" altLang="en-US"/>
              <a:pPr>
                <a:defRPr/>
              </a:pPr>
              <a:t>2016/8/27</a:t>
            </a:fld>
            <a:endParaRPr lang="en-US" altLang="zh-TW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66506578-CBDB-421D-8349-69F3570017BC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60824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BCCF3571-DACB-492D-B4E7-3237E4805127}" type="datetimeFigureOut">
              <a:rPr lang="zh-TW" altLang="en-US"/>
              <a:pPr>
                <a:defRPr/>
              </a:pPr>
              <a:t>2016/8/27</a:t>
            </a:fld>
            <a:endParaRPr lang="en-US" altLang="zh-TW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D5B791E1-11BB-4645-934B-1A1745A1D90E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159257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32013C69-95AD-43B6-872A-7350CDCCE018}" type="datetimeFigureOut">
              <a:rPr lang="zh-TW" altLang="en-US"/>
              <a:pPr>
                <a:defRPr/>
              </a:pPr>
              <a:t>2016/8/27</a:t>
            </a:fld>
            <a:endParaRPr lang="en-US" altLang="zh-TW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7AB92635-3889-4842-A667-3889F70F996F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855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EC42BF71-6749-4EDD-B3F9-3AAF0D04C40A}" type="datetimeFigureOut">
              <a:rPr lang="zh-TW" altLang="en-US"/>
              <a:pPr>
                <a:defRPr/>
              </a:pPr>
              <a:t>2016/8/27</a:t>
            </a:fld>
            <a:endParaRPr lang="en-US" altLang="zh-TW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C9578EB8-4E55-4969-9DEC-3EAD713C377B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6356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A5E487C6-EE6C-47A1-B8BA-A4AC5DE99358}" type="datetimeFigureOut">
              <a:rPr lang="zh-TW" altLang="en-US"/>
              <a:pPr>
                <a:defRPr/>
              </a:pPr>
              <a:t>2016/8/27</a:t>
            </a:fld>
            <a:endParaRPr lang="en-US" altLang="zh-TW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950226AE-7033-4496-B1E0-671B543090C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3100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69947B5C-64C2-4851-AA56-7ECD85FC69C9}" type="datetimeFigureOut">
              <a:rPr lang="zh-TW" altLang="en-US"/>
              <a:pPr>
                <a:defRPr/>
              </a:pPr>
              <a:t>2016/8/27</a:t>
            </a:fld>
            <a:endParaRPr lang="en-US" altLang="zh-TW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80D341FA-6B61-49A2-8D5E-89B68D178B5F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012920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3625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defRPr kumimoji="1" sz="1400">
                <a:solidFill>
                  <a:srgbClr val="FFFFFF"/>
                </a:solidFill>
                <a:latin typeface="+mn-lt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15E9110-1075-42A4-9354-BB80E8A3747D}" type="datetimeFigureOut">
              <a:rPr lang="zh-TW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2016/8/27</a:t>
            </a:fld>
            <a:endParaRPr lang="en-US" altLang="zh-TW" dirty="0"/>
          </a:p>
        </p:txBody>
      </p:sp>
      <p:sp>
        <p:nvSpPr>
          <p:cNvPr id="3625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defRPr kumimoji="1" sz="1400" dirty="0">
                <a:solidFill>
                  <a:srgbClr val="FFFFFF"/>
                </a:solidFill>
                <a:latin typeface="+mn-lt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/>
          </a:p>
        </p:txBody>
      </p:sp>
      <p:sp>
        <p:nvSpPr>
          <p:cNvPr id="3625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kumimoji="1" sz="1400">
                <a:solidFill>
                  <a:srgbClr val="FFFFFF"/>
                </a:solidFill>
                <a:latin typeface="+mn-lt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4632AA-CB9C-41D8-95B9-E79E93DE944D}" type="slidenum">
              <a:rPr lang="en-US" altLang="zh-TW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39472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699EC-D309-4A4A-8A2F-C25F1D331C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A119BE-E636-4496-9608-1796E9C5689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606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27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699EC-D309-4A4A-8A2F-C25F1D331C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A119BE-E636-4496-9608-1796E9C5689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606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2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0" y="-26796"/>
            <a:ext cx="9601200" cy="6884796"/>
          </a:xfrm>
          <a:prstGeom prst="rect">
            <a:avLst/>
          </a:prstGeom>
        </p:spPr>
      </p:pic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xfrm>
            <a:off x="609600" y="2743200"/>
            <a:ext cx="7924800" cy="1143000"/>
          </a:xfrm>
        </p:spPr>
        <p:txBody>
          <a:bodyPr/>
          <a:lstStyle/>
          <a:p>
            <a:pPr eaLnBrk="1" hangingPunct="1">
              <a:spcBef>
                <a:spcPct val="35000"/>
              </a:spcBef>
            </a:pPr>
            <a:r>
              <a:rPr lang="zh-TW" altLang="en-US" sz="54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</a:t>
            </a:r>
            <a:br>
              <a:rPr lang="zh-TW" altLang="en-US" sz="54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en-US" altLang="zh-TW" sz="48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</a:t>
            </a:r>
            <a:endParaRPr lang="zh-TW" altLang="en-US" sz="4800" dirty="0" smtClean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-7536" y="2327842"/>
            <a:ext cx="4808136" cy="1087760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marL="0" indent="0" algn="ctr">
              <a:buNone/>
            </a:pPr>
            <a:r>
              <a:rPr lang="zh-TW" altLang="en-US" sz="4000" dirty="0">
                <a:solidFill>
                  <a:schemeClr val="accent4">
                    <a:lumMod val="10000"/>
                  </a:schemeClr>
                </a:solidFill>
                <a:latin typeface="DFKai-SB" pitchFamily="65" charset="-120"/>
                <a:ea typeface="DFKai-SB" pitchFamily="65" charset="-120"/>
              </a:rPr>
              <a:t>聖歌隊 獻詩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187" y="914400"/>
            <a:ext cx="4872613" cy="1295400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marL="0" indent="0" algn="ctr">
              <a:buNone/>
            </a:pPr>
            <a:r>
              <a:rPr lang="zh-TW" altLang="en-US" sz="6600" b="1" dirty="0">
                <a:solidFill>
                  <a:srgbClr val="FFFFFF"/>
                </a:solidFill>
                <a:latin typeface="DFKai-SB" pitchFamily="65" charset="-120"/>
                <a:ea typeface="DFKai-SB" pitchFamily="65" charset="-120"/>
              </a:rPr>
              <a:t>主照顧</a:t>
            </a:r>
            <a:endParaRPr lang="en-US" sz="6600" b="1" dirty="0">
              <a:solidFill>
                <a:srgbClr val="FFFFFF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85472863"/>
      </p:ext>
    </p:extLst>
  </p:cSld>
  <p:clrMapOvr>
    <a:masterClrMapping/>
  </p:clrMapOvr>
  <p:transition spd="slow" advTm="10589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Image result for 雲佇空中飛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0" y="2088"/>
            <a:ext cx="9180782" cy="7541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860" y="609600"/>
            <a:ext cx="8616739" cy="4191000"/>
          </a:xfrm>
        </p:spPr>
        <p:txBody>
          <a:bodyPr/>
          <a:lstStyle/>
          <a:p>
            <a:r>
              <a:rPr lang="zh-TW" altLang="en-US" sz="4800" b="1" dirty="0">
                <a:solidFill>
                  <a:srgbClr val="FFFF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雲佇空中飛，人佇地面活</a:t>
            </a:r>
            <a:br>
              <a:rPr lang="zh-TW" altLang="en-US" sz="4800" b="1" dirty="0">
                <a:solidFill>
                  <a:srgbClr val="FFFF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solidFill>
                  <a:srgbClr val="FFFF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誰人引導誰人照顧</a:t>
            </a:r>
            <a:r>
              <a:rPr lang="zh-TW" altLang="en-US" sz="4800" b="1" dirty="0" smtClean="0">
                <a:solidFill>
                  <a:srgbClr val="FFFF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en-US" altLang="zh-TW" sz="4800" b="1" dirty="0" smtClean="0">
                <a:solidFill>
                  <a:srgbClr val="FFFF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800" b="1" dirty="0" smtClean="0">
                <a:solidFill>
                  <a:srgbClr val="FFFF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 smtClean="0">
                <a:solidFill>
                  <a:srgbClr val="FFFF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奇</a:t>
            </a:r>
            <a:r>
              <a:rPr lang="zh-TW" altLang="en-US" sz="4800" b="1" dirty="0">
                <a:solidFill>
                  <a:srgbClr val="FFFF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妙極其大</a:t>
            </a:r>
            <a:br>
              <a:rPr lang="zh-TW" altLang="en-US" sz="4800" b="1" dirty="0">
                <a:solidFill>
                  <a:srgbClr val="FFFF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solidFill>
                  <a:srgbClr val="FFFF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恩典甲慈悲是從祂賞賜</a:t>
            </a:r>
            <a:br>
              <a:rPr lang="zh-TW" altLang="en-US" sz="4800" b="1" dirty="0">
                <a:solidFill>
                  <a:srgbClr val="FFFF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solidFill>
                  <a:srgbClr val="FFFF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雲飛人活攏是天父細膩在看顧</a:t>
            </a:r>
            <a:endParaRPr lang="en-US" sz="4800" b="1" dirty="0">
              <a:solidFill>
                <a:srgbClr val="FFFF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09987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Image result for baby bird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5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403" y="0"/>
            <a:ext cx="917740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3403" y="419100"/>
            <a:ext cx="9329803" cy="6019800"/>
          </a:xfrm>
        </p:spPr>
        <p:txBody>
          <a:bodyPr/>
          <a:lstStyle/>
          <a:p>
            <a:r>
              <a:rPr lang="zh-TW" altLang="en-US" sz="4600" dirty="0" smtClean="0">
                <a:solidFill>
                  <a:srgbClr val="FFFF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祂照顧細隻鳥仔 祂</a:t>
            </a:r>
            <a:r>
              <a:rPr lang="zh-TW" altLang="en-US" sz="4600" dirty="0">
                <a:solidFill>
                  <a:srgbClr val="FFFF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養飼萬百姓</a:t>
            </a:r>
            <a:br>
              <a:rPr lang="zh-TW" altLang="en-US" sz="4600" dirty="0">
                <a:solidFill>
                  <a:srgbClr val="FFFF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600" dirty="0">
                <a:solidFill>
                  <a:srgbClr val="FFFF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祂賞賜</a:t>
            </a:r>
            <a:r>
              <a:rPr lang="zh-TW" altLang="en-US" sz="4600" dirty="0" smtClean="0">
                <a:solidFill>
                  <a:srgbClr val="FFFF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福氣</a:t>
            </a:r>
            <a:r>
              <a:rPr lang="zh-TW" altLang="en-US" sz="4600" dirty="0">
                <a:solidFill>
                  <a:srgbClr val="FFFF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愛</a:t>
            </a:r>
            <a:r>
              <a:rPr lang="zh-TW" altLang="en-US" sz="4600" dirty="0" smtClean="0">
                <a:solidFill>
                  <a:srgbClr val="FFFF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疼 咱</a:t>
            </a:r>
            <a:r>
              <a:rPr lang="zh-TW" altLang="en-US" sz="4600" dirty="0">
                <a:solidFill>
                  <a:srgbClr val="FFFF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當全心敬</a:t>
            </a:r>
            <a:r>
              <a:rPr lang="zh-TW" altLang="en-US" sz="4600" dirty="0" smtClean="0">
                <a:solidFill>
                  <a:srgbClr val="FFFF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奉</a:t>
            </a:r>
            <a:r>
              <a:rPr lang="en-US" altLang="zh-TW" sz="4600" dirty="0" smtClean="0">
                <a:solidFill>
                  <a:srgbClr val="FFFF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600" dirty="0" smtClean="0">
                <a:solidFill>
                  <a:srgbClr val="FFFF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600" dirty="0">
                <a:latin typeface="DFKai-SB" panose="03000509000000000000" pitchFamily="65" charset="-120"/>
                <a:ea typeface="DFKai-SB" panose="03000509000000000000" pitchFamily="65" charset="-120"/>
              </a:rPr>
              <a:t>祂坐佇至高寶座，世人攏當尊崇</a:t>
            </a:r>
            <a:br>
              <a:rPr lang="zh-TW" altLang="en-US" sz="46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600" dirty="0">
                <a:latin typeface="DFKai-SB" panose="03000509000000000000" pitchFamily="65" charset="-120"/>
                <a:ea typeface="DFKai-SB" panose="03000509000000000000" pitchFamily="65" charset="-120"/>
              </a:rPr>
              <a:t>祂釘死十字架頂，流寶血洗咱清氣</a:t>
            </a:r>
            <a:br>
              <a:rPr lang="zh-TW" altLang="en-US" sz="46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600" dirty="0">
                <a:latin typeface="DFKai-SB" panose="03000509000000000000" pitchFamily="65" charset="-120"/>
                <a:ea typeface="DFKai-SB" panose="03000509000000000000" pitchFamily="65" charset="-120"/>
              </a:rPr>
              <a:t>祂面容極其威嚴，卻充滿大愛疼</a:t>
            </a:r>
            <a:br>
              <a:rPr lang="zh-TW" altLang="en-US" sz="46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600" dirty="0">
                <a:latin typeface="DFKai-SB" panose="03000509000000000000" pitchFamily="65" charset="-120"/>
                <a:ea typeface="DFKai-SB" panose="03000509000000000000" pitchFamily="65" charset="-120"/>
              </a:rPr>
              <a:t>祂疼咱人到按</a:t>
            </a:r>
            <a:r>
              <a:rPr lang="zh-TW" altLang="en-US" sz="46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呢</a:t>
            </a:r>
            <a:r>
              <a:rPr lang="en-US" altLang="zh-TW" sz="46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6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6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咱</a:t>
            </a:r>
            <a:r>
              <a:rPr lang="zh-TW" altLang="en-US" sz="4600" dirty="0">
                <a:latin typeface="DFKai-SB" panose="03000509000000000000" pitchFamily="65" charset="-120"/>
                <a:ea typeface="DFKai-SB" panose="03000509000000000000" pitchFamily="65" charset="-120"/>
              </a:rPr>
              <a:t>當吟詩唱哈利路亞謳咾祂</a:t>
            </a:r>
            <a:endParaRPr lang="en-US" sz="4600" dirty="0">
              <a:solidFill>
                <a:srgbClr val="FFFF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48874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029200"/>
          </a:xfrm>
        </p:spPr>
        <p:txBody>
          <a:bodyPr>
            <a:noAutofit/>
          </a:bodyPr>
          <a:lstStyle/>
          <a:p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雲佇空中飛，人佇地面活</a:t>
            </a:r>
            <a:b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誰人引導誰人照顧，</a:t>
            </a:r>
            <a: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奇妙極其大</a:t>
            </a:r>
            <a:b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恩典甲慈</a:t>
            </a:r>
            <a:r>
              <a:rPr lang="zh-TW" altLang="en-US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悲 是</a:t>
            </a: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從祂賞賜</a:t>
            </a:r>
            <a:b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雲飛人活攏是天父細膩在看顧</a:t>
            </a:r>
            <a:endParaRPr lang="en-US" sz="4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86400"/>
            <a:ext cx="91440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52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6200" y="762000"/>
            <a:ext cx="9144000" cy="5145063"/>
          </a:xfrm>
        </p:spPr>
        <p:txBody>
          <a:bodyPr>
            <a:normAutofit fontScale="90000"/>
          </a:bodyPr>
          <a:lstStyle/>
          <a:p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祂照顧細隻鳥仔 祂養飼萬百姓</a:t>
            </a:r>
            <a:b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祂賞賜福氣愛疼 咱當全心敬奉</a:t>
            </a:r>
            <a: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祂坐佇至高寶座，世人攏當尊崇</a:t>
            </a:r>
            <a:b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祂釘死十字架頂，流寶血洗咱清氣</a:t>
            </a:r>
            <a:b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祂面容極其威嚴，卻充滿大愛疼</a:t>
            </a:r>
            <a:b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祂疼咱人到按呢</a:t>
            </a:r>
            <a: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咱當吟詩唱哈利路亞謳咾祂</a:t>
            </a:r>
            <a:endParaRPr lang="en-US" sz="4600" b="1" dirty="0"/>
          </a:p>
        </p:txBody>
      </p:sp>
      <p:pic>
        <p:nvPicPr>
          <p:cNvPr id="6" name="Picture 2" descr="Image result for baby bir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4437" y="0"/>
            <a:ext cx="1239561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21333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166" b="17171"/>
          <a:stretch/>
        </p:blipFill>
        <p:spPr>
          <a:xfrm>
            <a:off x="0" y="0"/>
            <a:ext cx="2590800" cy="11064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1106463"/>
            <a:ext cx="9144000" cy="4953000"/>
          </a:xfrm>
        </p:spPr>
        <p:txBody>
          <a:bodyPr>
            <a:normAutofit fontScale="90000"/>
          </a:bodyPr>
          <a:lstStyle/>
          <a:p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祂照顧細隻鳥仔 祂養飼萬百姓</a:t>
            </a:r>
            <a:b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祂賞賜福氣愛疼 咱當全心敬奉</a:t>
            </a:r>
            <a: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祂坐佇至高寶座，世人攏當尊崇</a:t>
            </a:r>
            <a:b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祂釘死十字架頂，流寶血洗咱清氣</a:t>
            </a:r>
            <a:b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祂面容極其威嚴，卻充滿大愛疼</a:t>
            </a:r>
            <a:b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祂疼咱人到按呢</a:t>
            </a:r>
            <a: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咱當吟詩唱哈利路亞謳咾祂</a:t>
            </a:r>
            <a:endParaRPr lang="en-US" sz="4600" b="1" dirty="0"/>
          </a:p>
        </p:txBody>
      </p:sp>
    </p:spTree>
    <p:extLst>
      <p:ext uri="{BB962C8B-B14F-4D97-AF65-F5344CB8AC3E}">
        <p14:creationId xmlns:p14="http://schemas.microsoft.com/office/powerpoint/2010/main" val="2754853236"/>
      </p:ext>
    </p:extLst>
  </p:cSld>
  <p:clrMapOvr>
    <a:masterClrMapping/>
  </p:clrMapOvr>
</p:sld>
</file>

<file path=ppt/theme/theme1.xml><?xml version="1.0" encoding="utf-8"?>
<a:theme xmlns:a="http://schemas.openxmlformats.org/drawingml/2006/main" name="9_預設簡報設計">
  <a:themeElements>
    <a:clrScheme name="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FFFFFF"/>
      </a:accent1>
      <a:accent2>
        <a:srgbClr val="FFFFFF"/>
      </a:accent2>
      <a:accent3>
        <a:srgbClr val="FFFFFF"/>
      </a:accent3>
      <a:accent4>
        <a:srgbClr val="DADADA"/>
      </a:accent4>
      <a:accent5>
        <a:srgbClr val="FFFFFF"/>
      </a:accent5>
      <a:accent6>
        <a:srgbClr val="E7E7E7"/>
      </a:accent6>
      <a:hlink>
        <a:srgbClr val="FFFFFF"/>
      </a:hlink>
      <a:folHlink>
        <a:srgbClr val="FFFFFF"/>
      </a:folHlink>
    </a:clrScheme>
    <a:fontScheme name="2_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1154</TotalTime>
  <Words>70</Words>
  <Application>Microsoft Office PowerPoint</Application>
  <PresentationFormat>On-screen Show (4:3)</PresentationFormat>
  <Paragraphs>8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9_預設簡報設計</vt:lpstr>
      <vt:lpstr>5_Office Theme</vt:lpstr>
      <vt:lpstr>6_Office Theme</vt:lpstr>
      <vt:lpstr>   </vt:lpstr>
      <vt:lpstr>雲佇空中飛，人佇地面活 誰人引導誰人照顧， 奇妙極其大 恩典甲慈悲是從祂賞賜 雲飛人活攏是天父細膩在看顧</vt:lpstr>
      <vt:lpstr>祂照顧細隻鳥仔 祂養飼萬百姓 祂賞賜福氣愛疼 咱當全心敬奉 祂坐佇至高寶座，世人攏當尊崇 祂釘死十字架頂，流寶血洗咱清氣 祂面容極其威嚴，卻充滿大愛疼 祂疼咱人到按呢 咱當吟詩唱哈利路亞謳咾祂</vt:lpstr>
      <vt:lpstr>雲佇空中飛，人佇地面活 誰人引導誰人照顧， 奇妙極其大 恩典甲慈悲 是從祂賞賜 雲飛人活攏是天父細膩在看顧</vt:lpstr>
      <vt:lpstr>祂照顧細隻鳥仔 祂養飼萬百姓 祂賞賜福氣愛疼 咱當全心敬奉 祂坐佇至高寶座，世人攏當尊崇 祂釘死十字架頂，流寶血洗咱清氣 祂面容極其威嚴，卻充滿大愛疼 祂疼咱人到按呢 咱當吟詩唱哈利路亞謳咾祂</vt:lpstr>
      <vt:lpstr>祂照顧細隻鳥仔 祂養飼萬百姓 祂賞賜福氣愛疼 咱當全心敬奉 祂坐佇至高寶座，世人攏當尊崇 祂釘死十字架頂，流寶血洗咱清氣 祂面容極其威嚴，卻充滿大愛疼 祂疼咱人到按呢 咱當吟詩唱哈利路亞謳咾祂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歡迎您來到 柑縣台灣基督長老教會  開闊布棚、堅固杙仔  請肅靜,預備心來敬拜上帝  請關掉您的手機,傳呼器…</dc:title>
  <dc:creator>Tai</dc:creator>
  <cp:lastModifiedBy>Jonathan</cp:lastModifiedBy>
  <cp:revision>106</cp:revision>
  <dcterms:created xsi:type="dcterms:W3CDTF">2015-12-30T23:14:56Z</dcterms:created>
  <dcterms:modified xsi:type="dcterms:W3CDTF">2016-08-28T03:41:01Z</dcterms:modified>
</cp:coreProperties>
</file>