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6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6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1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7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7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52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98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9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28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21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07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13DF8-093A-410C-AD3E-1E5D3BA65829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B4218-A4C7-434A-A185-CC5E64E83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3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524000"/>
            <a:ext cx="4343400" cy="1143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zh-TW" altLang="en-US" sz="6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美妙創造主</a:t>
            </a:r>
            <a:endParaRPr lang="en-US" sz="600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91440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聖歌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隊 獻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詩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011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1"/>
            <a:ext cx="8382000" cy="5638799"/>
          </a:xfrm>
        </p:spPr>
        <p:txBody>
          <a:bodyPr>
            <a:normAutofit fontScale="90000"/>
          </a:bodyPr>
          <a:lstStyle/>
          <a:p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美妙創造主，我獻自己互你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磨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我閣造我成做你的器具。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改舊換新互主通歡喜來用。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1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1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我意愛聖潔，主助我聖潔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互我聖潔是欲獻自己互祢。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6858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美妙創造主</a:t>
            </a:r>
            <a:r>
              <a:rPr lang="en-US" altLang="zh-TW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en-US" altLang="zh-TW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1/3)</a:t>
            </a:r>
            <a:endParaRPr lang="en-US" sz="28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743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" y="0"/>
            <a:ext cx="9144000" cy="693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1"/>
            <a:ext cx="8382000" cy="5638799"/>
          </a:xfrm>
        </p:spPr>
        <p:txBody>
          <a:bodyPr>
            <a:normAutofit fontScale="90000"/>
          </a:bodyPr>
          <a:lstStyle/>
          <a:p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願主用你美妙聖手造我靈魂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顯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明疼痛，你造我到完全。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改造我成做祢所喜歡的器具。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1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1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我意愛聖潔，主助我聖潔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互我聖潔是欲獻自己互祢。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6858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美妙創造主</a:t>
            </a:r>
            <a:r>
              <a:rPr lang="en-US" altLang="zh-TW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en-US" altLang="zh-TW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</a:t>
            </a:r>
            <a:r>
              <a:rPr lang="en-US" altLang="zh-TW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/3</a:t>
            </a:r>
            <a:r>
              <a:rPr lang="en-US" altLang="zh-TW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sz="28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309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1"/>
            <a:ext cx="8382000" cy="5638799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美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妙創造主，我獻自己互主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磨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我閣造我成做祢的器具。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改舊換新互主通歡喜來用。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1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1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我意愛聖潔，主助我聖潔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互我聖潔是欲獻自己互祢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主互我聖傑是欲獻自己互祢。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6858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美妙創造主</a:t>
            </a:r>
            <a:r>
              <a:rPr lang="en-US" altLang="zh-TW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en-US" altLang="zh-TW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</a:t>
            </a:r>
            <a:r>
              <a:rPr lang="en-US" altLang="zh-TW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/3</a:t>
            </a:r>
            <a:r>
              <a:rPr lang="en-US" altLang="zh-TW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sz="28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896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60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美妙創造主</vt:lpstr>
      <vt:lpstr>美妙創造主，我獻自己互你。 磨我閣造我成做你的器具。 改舊換新互主通歡喜來用。  我意愛聖潔，主助我聖潔， 主互我聖潔是欲獻自己互祢。   </vt:lpstr>
      <vt:lpstr>願主用你美妙聖手造我靈魂。 顯明疼痛，你造我到完全。 改造我成做祢所喜歡的器具。  我意愛聖潔，主助我聖潔， 主互我聖潔是欲獻自己互祢。   </vt:lpstr>
      <vt:lpstr> 美妙創造主，我獻自己互主。 磨我閣造我成做祢的器具。 改舊換新互主通歡喜來用。  我意愛聖潔，主助我聖潔， 主互我聖潔是欲獻自己互祢。 主互我聖傑是欲獻自己互祢。 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用讚美之心 阮到佇上帝面前  看著祂所做 阮就驚愕恭敬 阮欲出大聲 佇此所在唱歡喜之歌 今阮欲敬拜祢 敬拜阮之耶和華</dc:title>
  <dc:creator>Tai</dc:creator>
  <cp:lastModifiedBy>Tai</cp:lastModifiedBy>
  <cp:revision>10</cp:revision>
  <dcterms:created xsi:type="dcterms:W3CDTF">2016-09-01T16:28:52Z</dcterms:created>
  <dcterms:modified xsi:type="dcterms:W3CDTF">2016-09-04T02:13:56Z</dcterms:modified>
</cp:coreProperties>
</file>