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EAEAEA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90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80116-4A2F-4119-88BE-5426974440A3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5CB97-63D4-4EF8-B9EA-EA23C30CB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778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80116-4A2F-4119-88BE-5426974440A3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5CB97-63D4-4EF8-B9EA-EA23C30CB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092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80116-4A2F-4119-88BE-5426974440A3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5CB97-63D4-4EF8-B9EA-EA23C30CB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186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80116-4A2F-4119-88BE-5426974440A3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5CB97-63D4-4EF8-B9EA-EA23C30CB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949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80116-4A2F-4119-88BE-5426974440A3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5CB97-63D4-4EF8-B9EA-EA23C30CB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712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80116-4A2F-4119-88BE-5426974440A3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5CB97-63D4-4EF8-B9EA-EA23C30CB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684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80116-4A2F-4119-88BE-5426974440A3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5CB97-63D4-4EF8-B9EA-EA23C30CB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286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80116-4A2F-4119-88BE-5426974440A3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5CB97-63D4-4EF8-B9EA-EA23C30CB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692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80116-4A2F-4119-88BE-5426974440A3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5CB97-63D4-4EF8-B9EA-EA23C30CB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677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80116-4A2F-4119-88BE-5426974440A3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5CB97-63D4-4EF8-B9EA-EA23C30CB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552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80116-4A2F-4119-88BE-5426974440A3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5CB97-63D4-4EF8-B9EA-EA23C30CB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836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80116-4A2F-4119-88BE-5426974440A3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A5CB97-63D4-4EF8-B9EA-EA23C30CB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174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399" y="3657600"/>
            <a:ext cx="1939373" cy="32004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152400"/>
            <a:ext cx="8153400" cy="6477000"/>
          </a:xfrm>
          <a:noFill/>
          <a:effectLst>
            <a:softEdge rad="63500"/>
          </a:effectLst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</a:pPr>
            <a:r>
              <a:rPr lang="zh-TW" altLang="en-US" sz="5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用讚美之心 </a:t>
            </a:r>
            <a:endParaRPr lang="en-US" altLang="zh-TW" sz="5600" dirty="0" smtClean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lnSpc>
                <a:spcPct val="120000"/>
              </a:lnSpc>
            </a:pPr>
            <a:r>
              <a:rPr lang="zh-TW" altLang="en-US" sz="56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阮</a:t>
            </a:r>
            <a:r>
              <a:rPr lang="zh-TW" altLang="en-US" sz="5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到佇上帝面前 看著祂所做 </a:t>
            </a:r>
            <a:endParaRPr lang="en-US" altLang="zh-TW" sz="5600" dirty="0" smtClean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lnSpc>
                <a:spcPct val="120000"/>
              </a:lnSpc>
            </a:pPr>
            <a:r>
              <a:rPr lang="zh-TW" altLang="en-US" sz="56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阮</a:t>
            </a:r>
            <a:r>
              <a:rPr lang="zh-TW" altLang="en-US" sz="5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就驚愕恭敬</a:t>
            </a:r>
            <a:br>
              <a:rPr lang="zh-TW" altLang="en-US" sz="5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阮欲出大聲 </a:t>
            </a:r>
            <a:endParaRPr lang="en-US" altLang="zh-TW" sz="5600" dirty="0" smtClean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lnSpc>
                <a:spcPct val="120000"/>
              </a:lnSpc>
            </a:pPr>
            <a:r>
              <a:rPr lang="zh-TW" altLang="en-US" sz="56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佇</a:t>
            </a:r>
            <a:r>
              <a:rPr lang="zh-TW" altLang="en-US" sz="5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此所在唱歡喜之歌 </a:t>
            </a:r>
            <a:endParaRPr lang="en-US" altLang="zh-TW" sz="5600" dirty="0" smtClean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lnSpc>
                <a:spcPct val="120000"/>
              </a:lnSpc>
            </a:pPr>
            <a:r>
              <a:rPr lang="zh-TW" altLang="en-US" sz="56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今</a:t>
            </a:r>
            <a:r>
              <a:rPr lang="zh-TW" altLang="en-US" sz="5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阮欲敬拜祢 </a:t>
            </a:r>
            <a:endParaRPr lang="en-US" altLang="zh-TW" sz="5600" dirty="0" smtClean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lnSpc>
                <a:spcPct val="120000"/>
              </a:lnSpc>
            </a:pPr>
            <a:r>
              <a:rPr lang="zh-TW" altLang="en-US" sz="56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敬</a:t>
            </a:r>
            <a:r>
              <a:rPr lang="zh-TW" altLang="en-US" sz="5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拜阮之耶和</a:t>
            </a:r>
            <a:r>
              <a:rPr lang="zh-TW" altLang="en-US" sz="56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華</a:t>
            </a:r>
            <a:endParaRPr lang="zh-TW" altLang="en-US" sz="4400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24500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18086"/>
            <a:ext cx="8229600" cy="5943600"/>
          </a:xfrm>
        </p:spPr>
        <p:txBody>
          <a:bodyPr>
            <a:noAutofit/>
          </a:bodyPr>
          <a:lstStyle/>
          <a:p>
            <a:pPr marL="0" indent="0" algn="ctr">
              <a:lnSpc>
                <a:spcPts val="6000"/>
              </a:lnSpc>
              <a:spcBef>
                <a:spcPts val="0"/>
              </a:spcBef>
              <a:buNone/>
            </a:pP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逐人付出他一生 </a:t>
            </a:r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及</a:t>
            </a: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時做差</a:t>
            </a:r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用</a:t>
            </a:r>
            <a:endParaRPr lang="en-US" altLang="zh-TW" sz="4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ts val="6000"/>
              </a:lnSpc>
              <a:spcBef>
                <a:spcPts val="0"/>
              </a:spcBef>
              <a:buNone/>
            </a:pPr>
            <a:r>
              <a:rPr lang="en-US" altLang="zh-TW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掠牢機會幫助人 榮光上帝愛疼</a:t>
            </a:r>
            <a:b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用讚美之心 阮到佇上帝面前 </a:t>
            </a:r>
            <a:endParaRPr lang="en-US" altLang="zh-TW" sz="44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ts val="6000"/>
              </a:lnSpc>
              <a:spcBef>
                <a:spcPts val="0"/>
              </a:spcBef>
              <a:buNone/>
            </a:pPr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看</a:t>
            </a: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著祂所做 阮就驚愕恭敬</a:t>
            </a:r>
            <a:b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阮欲出大聲 </a:t>
            </a:r>
            <a:endParaRPr lang="en-US" altLang="zh-TW" sz="44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ts val="6000"/>
              </a:lnSpc>
              <a:spcBef>
                <a:spcPts val="0"/>
              </a:spcBef>
              <a:buNone/>
            </a:pPr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佇</a:t>
            </a: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此所在唱歡喜之歌 </a:t>
            </a:r>
            <a:endParaRPr lang="en-US" altLang="zh-TW" sz="44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ts val="6000"/>
              </a:lnSpc>
              <a:spcBef>
                <a:spcPts val="0"/>
              </a:spcBef>
              <a:buNone/>
            </a:pPr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今</a:t>
            </a: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阮欲敬拜祢 </a:t>
            </a:r>
            <a:endParaRPr lang="en-US" altLang="zh-TW" sz="44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ts val="6000"/>
              </a:lnSpc>
              <a:spcBef>
                <a:spcPts val="0"/>
              </a:spcBef>
              <a:buNone/>
            </a:pPr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敬</a:t>
            </a: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拜阮之耶和華</a:t>
            </a:r>
            <a:r>
              <a:rPr lang="zh-TW" altLang="en-US" sz="4600" dirty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zh-TW" altLang="en-US" sz="46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sz="4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3692381"/>
            <a:ext cx="1308100" cy="314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847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4725" y="4162425"/>
            <a:ext cx="1819275" cy="2695575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"/>
            <a:ext cx="8229600" cy="6705600"/>
          </a:xfrm>
        </p:spPr>
        <p:txBody>
          <a:bodyPr>
            <a:noAutofit/>
          </a:bodyPr>
          <a:lstStyle/>
          <a:p>
            <a:pPr marL="0" indent="0" algn="ctr">
              <a:lnSpc>
                <a:spcPts val="5800"/>
              </a:lnSpc>
              <a:buNone/>
            </a:pPr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請施落恩典主啊 </a:t>
            </a:r>
            <a:endParaRPr lang="en-US" altLang="zh-TW" sz="48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ts val="5800"/>
              </a:lnSpc>
              <a:buNone/>
            </a:pP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使</a:t>
            </a:r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阮</a:t>
            </a:r>
            <a:r>
              <a:rPr lang="zh-TW" altLang="en-US" sz="4800">
                <a:latin typeface="DFKai-SB" panose="03000509000000000000" pitchFamily="65" charset="-120"/>
                <a:ea typeface="DFKai-SB" panose="03000509000000000000" pitchFamily="65" charset="-120"/>
              </a:rPr>
              <a:t>純</a:t>
            </a:r>
            <a:r>
              <a:rPr lang="zh-TW" altLang="en-US" sz="4800" smtClean="0">
                <a:latin typeface="DFKai-SB" panose="03000509000000000000" pitchFamily="65" charset="-120"/>
                <a:ea typeface="DFKai-SB" panose="03000509000000000000" pitchFamily="65" charset="-120"/>
              </a:rPr>
              <a:t>全</a:t>
            </a:r>
            <a:endParaRPr lang="en-US" altLang="zh-TW" sz="48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ts val="5800"/>
              </a:lnSpc>
              <a:buNone/>
            </a:pP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開</a:t>
            </a:r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阮之</a:t>
            </a: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目</a:t>
            </a:r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珠</a:t>
            </a: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US" altLang="zh-TW" sz="48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ts val="5800"/>
              </a:lnSpc>
              <a:buNone/>
            </a:pP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可</a:t>
            </a:r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知祢對阮之掌權</a:t>
            </a:r>
            <a:b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用讚美之心 阮到佇上帝面前 </a:t>
            </a:r>
            <a:endParaRPr lang="en-US" altLang="zh-TW" sz="48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ts val="5800"/>
              </a:lnSpc>
              <a:buNone/>
            </a:pP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看</a:t>
            </a:r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著祂所做 </a:t>
            </a:r>
            <a:endParaRPr lang="en-US" altLang="zh-TW" sz="48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ts val="5800"/>
              </a:lnSpc>
              <a:buNone/>
            </a:pP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阮</a:t>
            </a:r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就驚愕恭</a:t>
            </a: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敬</a:t>
            </a:r>
            <a:endParaRPr lang="zh-TW" altLang="en-US" sz="4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83257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5715000"/>
            <a:ext cx="4066309" cy="1129144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"/>
            <a:ext cx="8229600" cy="4525963"/>
          </a:xfrm>
        </p:spPr>
        <p:txBody>
          <a:bodyPr>
            <a:noAutofit/>
          </a:bodyPr>
          <a:lstStyle/>
          <a:p>
            <a:pPr marL="0" indent="0" algn="ctr">
              <a:lnSpc>
                <a:spcPts val="5280"/>
              </a:lnSpc>
              <a:buNone/>
            </a:pPr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阮欲出大</a:t>
            </a: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聲</a:t>
            </a:r>
            <a:endParaRPr lang="en-US" altLang="zh-TW" sz="48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ts val="5280"/>
              </a:lnSpc>
              <a:buNone/>
            </a:pP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佇此所在唱歡喜之歌 </a:t>
            </a:r>
            <a:endParaRPr lang="en-US" altLang="zh-TW" sz="48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ts val="5280"/>
              </a:lnSpc>
              <a:buNone/>
            </a:pP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今</a:t>
            </a:r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阮欲敬拜祢 </a:t>
            </a:r>
            <a:endParaRPr lang="en-US" altLang="zh-TW" sz="4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ts val="5280"/>
              </a:lnSpc>
              <a:buNone/>
            </a:pPr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敬拜阮之耶和華</a:t>
            </a:r>
            <a:b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今阮欲敬拜祢 </a:t>
            </a:r>
            <a:endParaRPr lang="en-US" altLang="zh-TW" sz="48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ts val="5280"/>
              </a:lnSpc>
              <a:buNone/>
            </a:pP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敬</a:t>
            </a:r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拜阮之耶和華 </a:t>
            </a:r>
            <a:endParaRPr lang="en-US" altLang="zh-TW" sz="48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ts val="5280"/>
              </a:lnSpc>
              <a:buNone/>
            </a:pP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用</a:t>
            </a:r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讚美之心</a:t>
            </a:r>
          </a:p>
          <a:p>
            <a:pPr marL="0" indent="0" algn="ctr">
              <a:lnSpc>
                <a:spcPts val="7000"/>
              </a:lnSpc>
              <a:spcBef>
                <a:spcPts val="0"/>
              </a:spcBef>
              <a:buNone/>
            </a:pPr>
            <a:endParaRPr lang="en-US" sz="4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037662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101</Words>
  <Application>Microsoft Office PowerPoint</Application>
  <PresentationFormat>On-screen Show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Wenwen</dc:creator>
  <cp:lastModifiedBy>Wenwen</cp:lastModifiedBy>
  <cp:revision>11</cp:revision>
  <dcterms:created xsi:type="dcterms:W3CDTF">2015-08-16T03:09:00Z</dcterms:created>
  <dcterms:modified xsi:type="dcterms:W3CDTF">2016-09-18T03:07:29Z</dcterms:modified>
</cp:coreProperties>
</file>