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8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A52C4-1FBB-4720-B697-95473308C593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79F8C-9449-4F07-A40C-85DD348D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478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A52C4-1FBB-4720-B697-95473308C593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79F8C-9449-4F07-A40C-85DD348D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207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A52C4-1FBB-4720-B697-95473308C593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79F8C-9449-4F07-A40C-85DD348D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250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A52C4-1FBB-4720-B697-95473308C593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79F8C-9449-4F07-A40C-85DD348D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777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A52C4-1FBB-4720-B697-95473308C593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79F8C-9449-4F07-A40C-85DD348D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983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A52C4-1FBB-4720-B697-95473308C593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79F8C-9449-4F07-A40C-85DD348D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068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A52C4-1FBB-4720-B697-95473308C593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79F8C-9449-4F07-A40C-85DD348D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381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A52C4-1FBB-4720-B697-95473308C593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79F8C-9449-4F07-A40C-85DD348D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31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A52C4-1FBB-4720-B697-95473308C593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79F8C-9449-4F07-A40C-85DD348D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67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A52C4-1FBB-4720-B697-95473308C593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79F8C-9449-4F07-A40C-85DD348D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954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A52C4-1FBB-4720-B697-95473308C593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79F8C-9449-4F07-A40C-85DD348D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619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A52C4-1FBB-4720-B697-95473308C593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79F8C-9449-4F07-A40C-85DD348DE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079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116632"/>
            <a:ext cx="7632848" cy="494610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zh-TW" altLang="en-US" sz="4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全心信靠我主 </a:t>
            </a:r>
            <a:endParaRPr lang="en-US" altLang="zh-TW" sz="4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Bef>
                <a:spcPts val="0"/>
              </a:spcBef>
            </a:pPr>
            <a:r>
              <a:rPr lang="en-US" sz="4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我全信靠</a:t>
            </a:r>
            <a:r>
              <a:rPr 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信靠我主</a:t>
            </a:r>
            <a:r>
              <a:rPr 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spcBef>
                <a:spcPts val="0"/>
              </a:spcBef>
            </a:pPr>
            <a:r>
              <a:rPr lang="zh-TW" alt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與伊相同行 </a:t>
            </a:r>
            <a:r>
              <a:rPr 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相同行</a:t>
            </a:r>
            <a:r>
              <a:rPr 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同行</a:t>
            </a:r>
            <a:r>
              <a:rPr 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</a:p>
          <a:p>
            <a:pPr>
              <a:spcBef>
                <a:spcPts val="0"/>
              </a:spcBef>
            </a:pPr>
            <a:r>
              <a:rPr lang="zh-TW" alt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我全心信靠我主 </a:t>
            </a:r>
            <a:endParaRPr lang="en-US" altLang="zh-TW" sz="4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Bef>
                <a:spcPts val="0"/>
              </a:spcBef>
            </a:pPr>
            <a:r>
              <a:rPr lang="en-US" sz="4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我全信靠</a:t>
            </a:r>
            <a:r>
              <a:rPr 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信靠我主</a:t>
            </a:r>
            <a:r>
              <a:rPr 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spcBef>
                <a:spcPts val="0"/>
              </a:spcBef>
            </a:pPr>
            <a:r>
              <a:rPr lang="zh-TW" alt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吟詩攏袂驚 </a:t>
            </a:r>
            <a:r>
              <a:rPr 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吟詩攏袂驚</a:t>
            </a:r>
            <a:r>
              <a:rPr 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>
              <a:spcBef>
                <a:spcPts val="0"/>
              </a:spcBef>
            </a:pPr>
            <a:r>
              <a:rPr lang="zh-TW" alt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經過烏天暗地荒埔</a:t>
            </a:r>
            <a:r>
              <a:rPr 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endParaRPr lang="en-US" sz="42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直</a:t>
            </a:r>
            <a:r>
              <a:rPr lang="zh-TW" alt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到天堂路</a:t>
            </a:r>
            <a:endParaRPr lang="en-US" sz="4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我全心信靠我主</a:t>
            </a:r>
            <a:r>
              <a:rPr 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4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伊永遠保</a:t>
            </a:r>
            <a:r>
              <a:rPr lang="zh-TW" altLang="en-US" sz="4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護</a:t>
            </a:r>
            <a:endParaRPr lang="en-US" sz="4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68506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3661249"/>
            <a:ext cx="3995936" cy="319674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9969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忠誠好朋友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忠誠好朋友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), </a:t>
            </a:r>
            <a:b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真實好朋友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真實好朋友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b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我信伊會到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 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我信伊會到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直到天父兜 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直到天父兜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b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經過烏天暗地荒埔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b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直到天堂路 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天堂路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b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我全心信靠我主，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伊永遠保護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永保護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b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093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36"/>
            <a:ext cx="9126462" cy="68591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16672"/>
            <a:ext cx="8229600" cy="5823520"/>
          </a:xfrm>
          <a:solidFill>
            <a:srgbClr val="FFFFFF">
              <a:alpha val="94118"/>
            </a:srgbClr>
          </a:solidFill>
        </p:spPr>
        <p:txBody>
          <a:bodyPr>
            <a:norm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我全心信靠我主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我全信靠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信靠我主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b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與伊相同行 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相同行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同行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b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我全心信靠我主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我全信靠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信靠我主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b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吟詩攏袂驚 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吟詩攏袂驚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b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經過烏天暗地荒埔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直到天堂路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我全心信靠我主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伊永遠保護</a:t>
            </a: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6853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168" b="37969"/>
          <a:stretch/>
        </p:blipFill>
        <p:spPr>
          <a:xfrm>
            <a:off x="2555776" y="30523"/>
            <a:ext cx="3672408" cy="10356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5730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忠誠好朋友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忠誠好朋友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), </a:t>
            </a:r>
            <a:b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真實好朋友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真實好朋友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b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我信伊會到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直到天父兜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我信伊會到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直到天父兜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b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經過烏天暗地荒埔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b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直到天堂路 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天堂路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b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我全心信靠我主，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伊永遠保護</a:t>
            </a:r>
            <a:r>
              <a:rPr 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永保護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18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119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忠誠好朋友(忠誠好朋友),  真實好朋友(真實好朋友) 我信伊會到, (我信伊會到) 直到天父兜 , (直到天父兜) 經過烏天暗地荒埔,  直到天堂路 (天堂路) 我全心信靠我主， 伊永遠保護,永保護   </vt:lpstr>
      <vt:lpstr>我全心信靠我主  (我全信靠,信靠我主) 與伊相同行 (相同行,同行)  我全心信靠我主  (我全信靠,信靠我主) 吟詩攏袂驚 (吟詩攏袂驚) 經過烏天暗地荒埔, 直到天堂路 我全心信靠我主, 伊永遠保護</vt:lpstr>
      <vt:lpstr>忠誠好朋友(忠誠好朋友),  真實好朋友(真實好朋友) 我信伊會到, 直到天父兜  (我信伊會到,直到天父兜) 經過烏天暗地荒埔,  直到天堂路 (天堂路) 我全心信靠我主， 伊永遠保護,永保護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bunbun</dc:creator>
  <cp:lastModifiedBy>bunbun</cp:lastModifiedBy>
  <cp:revision>4</cp:revision>
  <dcterms:created xsi:type="dcterms:W3CDTF">2016-09-25T02:49:55Z</dcterms:created>
  <dcterms:modified xsi:type="dcterms:W3CDTF">2016-09-25T03:50:41Z</dcterms:modified>
</cp:coreProperties>
</file>