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8"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5" d="100"/>
          <a:sy n="115" d="100"/>
        </p:scale>
        <p:origin x="-86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A04BAB-13EA-4244-8F69-269A0B1B5F3E}" type="datetimeFigureOut">
              <a:rPr lang="en-US" smtClean="0"/>
              <a:t>10/1/2016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6A23C9-1F84-401A-A127-411E6C9BC7A1}" type="slidenum">
              <a:rPr lang="en-US" smtClean="0"/>
              <a:t>‹#›</a:t>
            </a:fld>
            <a:endParaRPr lang="en-US"/>
          </a:p>
        </p:txBody>
      </p:sp>
    </p:spTree>
    <p:extLst>
      <p:ext uri="{BB962C8B-B14F-4D97-AF65-F5344CB8AC3E}">
        <p14:creationId xmlns:p14="http://schemas.microsoft.com/office/powerpoint/2010/main" val="90076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A04BAB-13EA-4244-8F69-269A0B1B5F3E}" type="datetimeFigureOut">
              <a:rPr lang="en-US" smtClean="0"/>
              <a:t>10/1/2016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6A23C9-1F84-401A-A127-411E6C9BC7A1}" type="slidenum">
              <a:rPr lang="en-US" smtClean="0"/>
              <a:t>‹#›</a:t>
            </a:fld>
            <a:endParaRPr lang="en-US"/>
          </a:p>
        </p:txBody>
      </p:sp>
    </p:spTree>
    <p:extLst>
      <p:ext uri="{BB962C8B-B14F-4D97-AF65-F5344CB8AC3E}">
        <p14:creationId xmlns:p14="http://schemas.microsoft.com/office/powerpoint/2010/main" val="420254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A04BAB-13EA-4244-8F69-269A0B1B5F3E}" type="datetimeFigureOut">
              <a:rPr lang="en-US" smtClean="0"/>
              <a:t>10/1/2016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6A23C9-1F84-401A-A127-411E6C9BC7A1}" type="slidenum">
              <a:rPr lang="en-US" smtClean="0"/>
              <a:t>‹#›</a:t>
            </a:fld>
            <a:endParaRPr lang="en-US"/>
          </a:p>
        </p:txBody>
      </p:sp>
    </p:spTree>
    <p:extLst>
      <p:ext uri="{BB962C8B-B14F-4D97-AF65-F5344CB8AC3E}">
        <p14:creationId xmlns:p14="http://schemas.microsoft.com/office/powerpoint/2010/main" val="494514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A04BAB-13EA-4244-8F69-269A0B1B5F3E}" type="datetimeFigureOut">
              <a:rPr lang="en-US" smtClean="0"/>
              <a:t>10/1/2016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6A23C9-1F84-401A-A127-411E6C9BC7A1}" type="slidenum">
              <a:rPr lang="en-US" smtClean="0"/>
              <a:t>‹#›</a:t>
            </a:fld>
            <a:endParaRPr lang="en-US"/>
          </a:p>
        </p:txBody>
      </p:sp>
    </p:spTree>
    <p:extLst>
      <p:ext uri="{BB962C8B-B14F-4D97-AF65-F5344CB8AC3E}">
        <p14:creationId xmlns:p14="http://schemas.microsoft.com/office/powerpoint/2010/main" val="1983379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A04BAB-13EA-4244-8F69-269A0B1B5F3E}" type="datetimeFigureOut">
              <a:rPr lang="en-US" smtClean="0"/>
              <a:t>10/1/2016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6A23C9-1F84-401A-A127-411E6C9BC7A1}" type="slidenum">
              <a:rPr lang="en-US" smtClean="0"/>
              <a:t>‹#›</a:t>
            </a:fld>
            <a:endParaRPr lang="en-US"/>
          </a:p>
        </p:txBody>
      </p:sp>
    </p:spTree>
    <p:extLst>
      <p:ext uri="{BB962C8B-B14F-4D97-AF65-F5344CB8AC3E}">
        <p14:creationId xmlns:p14="http://schemas.microsoft.com/office/powerpoint/2010/main" val="3526000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A04BAB-13EA-4244-8F69-269A0B1B5F3E}" type="datetimeFigureOut">
              <a:rPr lang="en-US" smtClean="0"/>
              <a:t>10/1/2016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6A23C9-1F84-401A-A127-411E6C9BC7A1}" type="slidenum">
              <a:rPr lang="en-US" smtClean="0"/>
              <a:t>‹#›</a:t>
            </a:fld>
            <a:endParaRPr lang="en-US"/>
          </a:p>
        </p:txBody>
      </p:sp>
    </p:spTree>
    <p:extLst>
      <p:ext uri="{BB962C8B-B14F-4D97-AF65-F5344CB8AC3E}">
        <p14:creationId xmlns:p14="http://schemas.microsoft.com/office/powerpoint/2010/main" val="3012121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A04BAB-13EA-4244-8F69-269A0B1B5F3E}" type="datetimeFigureOut">
              <a:rPr lang="en-US" smtClean="0"/>
              <a:t>10/1/2016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6A23C9-1F84-401A-A127-411E6C9BC7A1}" type="slidenum">
              <a:rPr lang="en-US" smtClean="0"/>
              <a:t>‹#›</a:t>
            </a:fld>
            <a:endParaRPr lang="en-US"/>
          </a:p>
        </p:txBody>
      </p:sp>
    </p:spTree>
    <p:extLst>
      <p:ext uri="{BB962C8B-B14F-4D97-AF65-F5344CB8AC3E}">
        <p14:creationId xmlns:p14="http://schemas.microsoft.com/office/powerpoint/2010/main" val="1625963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A04BAB-13EA-4244-8F69-269A0B1B5F3E}" type="datetimeFigureOut">
              <a:rPr lang="en-US" smtClean="0"/>
              <a:t>10/1/2016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6A23C9-1F84-401A-A127-411E6C9BC7A1}" type="slidenum">
              <a:rPr lang="en-US" smtClean="0"/>
              <a:t>‹#›</a:t>
            </a:fld>
            <a:endParaRPr lang="en-US"/>
          </a:p>
        </p:txBody>
      </p:sp>
    </p:spTree>
    <p:extLst>
      <p:ext uri="{BB962C8B-B14F-4D97-AF65-F5344CB8AC3E}">
        <p14:creationId xmlns:p14="http://schemas.microsoft.com/office/powerpoint/2010/main" val="3470854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04BAB-13EA-4244-8F69-269A0B1B5F3E}" type="datetimeFigureOut">
              <a:rPr lang="en-US" smtClean="0"/>
              <a:t>10/1/2016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6A23C9-1F84-401A-A127-411E6C9BC7A1}" type="slidenum">
              <a:rPr lang="en-US" smtClean="0"/>
              <a:t>‹#›</a:t>
            </a:fld>
            <a:endParaRPr lang="en-US"/>
          </a:p>
        </p:txBody>
      </p:sp>
    </p:spTree>
    <p:extLst>
      <p:ext uri="{BB962C8B-B14F-4D97-AF65-F5344CB8AC3E}">
        <p14:creationId xmlns:p14="http://schemas.microsoft.com/office/powerpoint/2010/main" val="772738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A04BAB-13EA-4244-8F69-269A0B1B5F3E}" type="datetimeFigureOut">
              <a:rPr lang="en-US" smtClean="0"/>
              <a:t>10/1/2016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6A23C9-1F84-401A-A127-411E6C9BC7A1}" type="slidenum">
              <a:rPr lang="en-US" smtClean="0"/>
              <a:t>‹#›</a:t>
            </a:fld>
            <a:endParaRPr lang="en-US"/>
          </a:p>
        </p:txBody>
      </p:sp>
    </p:spTree>
    <p:extLst>
      <p:ext uri="{BB962C8B-B14F-4D97-AF65-F5344CB8AC3E}">
        <p14:creationId xmlns:p14="http://schemas.microsoft.com/office/powerpoint/2010/main" val="1429235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A04BAB-13EA-4244-8F69-269A0B1B5F3E}" type="datetimeFigureOut">
              <a:rPr lang="en-US" smtClean="0"/>
              <a:t>10/1/2016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6A23C9-1F84-401A-A127-411E6C9BC7A1}" type="slidenum">
              <a:rPr lang="en-US" smtClean="0"/>
              <a:t>‹#›</a:t>
            </a:fld>
            <a:endParaRPr lang="en-US"/>
          </a:p>
        </p:txBody>
      </p:sp>
    </p:spTree>
    <p:extLst>
      <p:ext uri="{BB962C8B-B14F-4D97-AF65-F5344CB8AC3E}">
        <p14:creationId xmlns:p14="http://schemas.microsoft.com/office/powerpoint/2010/main" val="3011637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A04BAB-13EA-4244-8F69-269A0B1B5F3E}" type="datetimeFigureOut">
              <a:rPr lang="en-US" smtClean="0"/>
              <a:t>10/1/2016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6A23C9-1F84-401A-A127-411E6C9BC7A1}" type="slidenum">
              <a:rPr lang="en-US" smtClean="0"/>
              <a:t>‹#›</a:t>
            </a:fld>
            <a:endParaRPr lang="en-US"/>
          </a:p>
        </p:txBody>
      </p:sp>
    </p:spTree>
    <p:extLst>
      <p:ext uri="{BB962C8B-B14F-4D97-AF65-F5344CB8AC3E}">
        <p14:creationId xmlns:p14="http://schemas.microsoft.com/office/powerpoint/2010/main" val="271844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2204864"/>
            <a:ext cx="8132440" cy="1470025"/>
          </a:xfrm>
        </p:spPr>
        <p:txBody>
          <a:bodyPr>
            <a:normAutofit fontScale="90000"/>
          </a:bodyPr>
          <a:lstStyle/>
          <a:p>
            <a:r>
              <a:rPr lang="en-US" dirty="0" smtClean="0"/>
              <a:t>In the morning, when I rise</a:t>
            </a:r>
            <a:br>
              <a:rPr lang="en-US" dirty="0" smtClean="0"/>
            </a:br>
            <a:r>
              <a:rPr lang="en-US" dirty="0" smtClean="0"/>
              <a:t>In the morning, when I rise</a:t>
            </a:r>
            <a:br>
              <a:rPr lang="en-US" dirty="0" smtClean="0"/>
            </a:br>
            <a:r>
              <a:rPr lang="en-US" dirty="0" smtClean="0"/>
              <a:t>In the morning, when I rise</a:t>
            </a:r>
            <a:br>
              <a:rPr lang="en-US" dirty="0" smtClean="0"/>
            </a:br>
            <a:r>
              <a:rPr lang="en-US" dirty="0" smtClean="0"/>
              <a:t>Give me Jesus</a:t>
            </a:r>
            <a:br>
              <a:rPr lang="en-US" dirty="0" smtClean="0"/>
            </a:br>
            <a:r>
              <a:rPr lang="zh-TW" altLang="en-US" dirty="0">
                <a:latin typeface="標楷體" panose="03000509000000000000" pitchFamily="65" charset="-120"/>
                <a:ea typeface="標楷體" panose="03000509000000000000" pitchFamily="65" charset="-120"/>
              </a:rPr>
              <a:t>每</a:t>
            </a:r>
            <a:r>
              <a:rPr lang="zh-TW" altLang="en-US" dirty="0" smtClean="0">
                <a:latin typeface="標楷體" panose="03000509000000000000" pitchFamily="65" charset="-120"/>
                <a:ea typeface="標楷體" panose="03000509000000000000" pitchFamily="65" charset="-120"/>
              </a:rPr>
              <a:t>日透早我</a:t>
            </a:r>
            <a:r>
              <a:rPr lang="zh-TW" altLang="en-US" dirty="0" smtClean="0">
                <a:latin typeface="標楷體" panose="03000509000000000000" pitchFamily="65" charset="-120"/>
                <a:ea typeface="標楷體" panose="03000509000000000000" pitchFamily="65" charset="-120"/>
              </a:rPr>
              <a:t>起</a:t>
            </a:r>
            <a:r>
              <a:rPr lang="zh-TW" altLang="en-US" dirty="0" smtClean="0">
                <a:latin typeface="標楷體" panose="03000509000000000000" pitchFamily="65" charset="-120"/>
                <a:ea typeface="標楷體" panose="03000509000000000000" pitchFamily="65" charset="-120"/>
              </a:rPr>
              <a:t>來，</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每日</a:t>
            </a:r>
            <a:r>
              <a:rPr lang="zh-TW" altLang="en-US" dirty="0" smtClean="0">
                <a:latin typeface="標楷體" panose="03000509000000000000" pitchFamily="65" charset="-120"/>
                <a:ea typeface="標楷體" panose="03000509000000000000" pitchFamily="65" charset="-120"/>
              </a:rPr>
              <a:t>透早我起來</a:t>
            </a:r>
            <a:r>
              <a:rPr lang="zh-TW" altLang="en-US" dirty="0" smtClean="0">
                <a:latin typeface="標楷體" panose="03000509000000000000" pitchFamily="65" charset="-120"/>
                <a:ea typeface="標楷體" panose="03000509000000000000" pitchFamily="65" charset="-120"/>
              </a:rPr>
              <a:t>，</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每日</a:t>
            </a:r>
            <a:r>
              <a:rPr lang="zh-TW" altLang="en-US" dirty="0" smtClean="0">
                <a:latin typeface="標楷體" panose="03000509000000000000" pitchFamily="65" charset="-120"/>
                <a:ea typeface="標楷體" panose="03000509000000000000" pitchFamily="65" charset="-120"/>
              </a:rPr>
              <a:t>透早我起來</a:t>
            </a:r>
            <a:r>
              <a:rPr lang="en-US" dirty="0" smtClean="0">
                <a:latin typeface="標楷體" panose="03000509000000000000" pitchFamily="65" charset="-120"/>
                <a:ea typeface="標楷體" panose="03000509000000000000" pitchFamily="65" charset="-120"/>
              </a:rPr>
              <a:t/>
            </a:r>
            <a:br>
              <a:rPr lang="en-US"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我要耶穌。</a:t>
            </a:r>
            <a:r>
              <a:rPr lang="en-US" dirty="0" smtClean="0">
                <a:solidFill>
                  <a:schemeClr val="bg1"/>
                </a:solidFill>
                <a:latin typeface="標楷體" panose="03000509000000000000" pitchFamily="65" charset="-120"/>
                <a:ea typeface="標楷體" panose="03000509000000000000" pitchFamily="65" charset="-120"/>
              </a:rPr>
              <a:t/>
            </a:r>
            <a:br>
              <a:rPr lang="en-US" dirty="0" smtClean="0">
                <a:solidFill>
                  <a:schemeClr val="bg1"/>
                </a:solidFill>
                <a:latin typeface="標楷體" panose="03000509000000000000" pitchFamily="65" charset="-120"/>
                <a:ea typeface="標楷體" panose="03000509000000000000" pitchFamily="65" charset="-120"/>
              </a:rPr>
            </a:br>
            <a:endParaRPr lang="en-US" dirty="0">
              <a:solidFill>
                <a:schemeClr val="bg1"/>
              </a:solidFill>
              <a:latin typeface="標楷體" panose="03000509000000000000" pitchFamily="65" charset="-120"/>
              <a:ea typeface="標楷體" panose="03000509000000000000" pitchFamily="65" charset="-12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0152" y="4509120"/>
            <a:ext cx="2736304" cy="195959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13468901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204864"/>
            <a:ext cx="8229600" cy="1143000"/>
          </a:xfrm>
        </p:spPr>
        <p:txBody>
          <a:bodyPr>
            <a:noAutofit/>
          </a:bodyPr>
          <a:lstStyle/>
          <a:p>
            <a:r>
              <a:rPr lang="en-US" dirty="0" smtClean="0"/>
              <a:t>Give me Jesus, Give me Jesus</a:t>
            </a:r>
            <a:br>
              <a:rPr lang="en-US" dirty="0" smtClean="0"/>
            </a:br>
            <a:r>
              <a:rPr lang="en-US" dirty="0" smtClean="0"/>
              <a:t>You can have all this world</a:t>
            </a:r>
            <a:br>
              <a:rPr lang="en-US" dirty="0" smtClean="0"/>
            </a:br>
            <a:r>
              <a:rPr lang="en-US" dirty="0" smtClean="0"/>
              <a:t>But give me Jesus</a:t>
            </a:r>
            <a:br>
              <a:rPr lang="en-US" dirty="0" smtClean="0"/>
            </a:br>
            <a:r>
              <a:rPr lang="zh-TW" altLang="en-US" dirty="0" smtClean="0">
                <a:latin typeface="標楷體" panose="03000509000000000000" pitchFamily="65" charset="-120"/>
                <a:ea typeface="標楷體" panose="03000509000000000000" pitchFamily="65" charset="-120"/>
              </a:rPr>
              <a:t>我</a:t>
            </a:r>
            <a:r>
              <a:rPr lang="zh-TW" altLang="en-US" dirty="0">
                <a:latin typeface="標楷體" panose="03000509000000000000" pitchFamily="65" charset="-120"/>
                <a:ea typeface="標楷體" panose="03000509000000000000" pitchFamily="65" charset="-120"/>
              </a:rPr>
              <a:t>要</a:t>
            </a:r>
            <a:r>
              <a:rPr lang="zh-TW" altLang="en-US" dirty="0" smtClean="0">
                <a:latin typeface="標楷體" panose="03000509000000000000" pitchFamily="65" charset="-120"/>
                <a:ea typeface="標楷體" panose="03000509000000000000" pitchFamily="65" charset="-120"/>
              </a:rPr>
              <a:t>耶</a:t>
            </a:r>
            <a:r>
              <a:rPr lang="zh-TW" altLang="en-US" dirty="0">
                <a:latin typeface="標楷體" panose="03000509000000000000" pitchFamily="65" charset="-120"/>
                <a:ea typeface="標楷體" panose="03000509000000000000" pitchFamily="65" charset="-120"/>
              </a:rPr>
              <a:t>穌</a:t>
            </a:r>
            <a:r>
              <a:rPr lang="zh-TW" altLang="en-US" dirty="0" smtClean="0">
                <a:latin typeface="標楷體" panose="03000509000000000000" pitchFamily="65" charset="-120"/>
                <a:ea typeface="標楷體" panose="03000509000000000000" pitchFamily="65" charset="-120"/>
              </a:rPr>
              <a:t>，我</a:t>
            </a:r>
            <a:r>
              <a:rPr lang="zh-TW" altLang="en-US" dirty="0" smtClean="0">
                <a:latin typeface="標楷體" panose="03000509000000000000" pitchFamily="65" charset="-120"/>
                <a:ea typeface="標楷體" panose="03000509000000000000" pitchFamily="65" charset="-120"/>
              </a:rPr>
              <a:t>要</a:t>
            </a:r>
            <a:r>
              <a:rPr lang="zh-TW" altLang="en-US" dirty="0" smtClean="0">
                <a:latin typeface="標楷體" panose="03000509000000000000" pitchFamily="65" charset="-120"/>
                <a:ea typeface="標楷體" panose="03000509000000000000" pitchFamily="65" charset="-120"/>
              </a:rPr>
              <a:t>耶</a:t>
            </a:r>
            <a:r>
              <a:rPr lang="zh-TW" altLang="en-US" dirty="0">
                <a:latin typeface="標楷體" panose="03000509000000000000" pitchFamily="65" charset="-120"/>
                <a:ea typeface="標楷體" panose="03000509000000000000" pitchFamily="65" charset="-120"/>
              </a:rPr>
              <a:t>穌</a:t>
            </a:r>
            <a:r>
              <a:rPr lang="zh-TW" altLang="en-US" dirty="0" smtClean="0">
                <a:latin typeface="標楷體" panose="03000509000000000000" pitchFamily="65" charset="-120"/>
                <a:ea typeface="標楷體" panose="03000509000000000000" pitchFamily="65" charset="-120"/>
              </a:rPr>
              <a:t>。</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你可擁有世</a:t>
            </a:r>
            <a:r>
              <a:rPr lang="zh-TW" altLang="en-US" dirty="0">
                <a:latin typeface="標楷體" panose="03000509000000000000" pitchFamily="65" charset="-120"/>
                <a:ea typeface="標楷體" panose="03000509000000000000" pitchFamily="65" charset="-120"/>
              </a:rPr>
              <a:t>界</a:t>
            </a:r>
            <a:r>
              <a:rPr lang="zh-TW" altLang="en-US" dirty="0" smtClean="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
            </a:r>
            <a:br>
              <a:rPr lang="zh-TW" altLang="en-US" dirty="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我只要耶</a:t>
            </a:r>
            <a:r>
              <a:rPr lang="zh-TW" altLang="en-US" dirty="0">
                <a:latin typeface="標楷體" panose="03000509000000000000" pitchFamily="65" charset="-120"/>
                <a:ea typeface="標楷體" panose="03000509000000000000" pitchFamily="65" charset="-120"/>
              </a:rPr>
              <a:t>穌。</a:t>
            </a:r>
            <a:r>
              <a:rPr lang="en-US" dirty="0" smtClean="0">
                <a:latin typeface="標楷體" panose="03000509000000000000" pitchFamily="65" charset="-120"/>
                <a:ea typeface="標楷體" panose="03000509000000000000" pitchFamily="65" charset="-120"/>
              </a:rPr>
              <a:t/>
            </a:r>
            <a:br>
              <a:rPr lang="en-US" dirty="0" smtClean="0">
                <a:latin typeface="標楷體" panose="03000509000000000000" pitchFamily="65" charset="-120"/>
                <a:ea typeface="標楷體" panose="03000509000000000000" pitchFamily="65" charset="-120"/>
              </a:rPr>
            </a:br>
            <a:endParaRPr lang="en-US" dirty="0">
              <a:latin typeface="標楷體" panose="03000509000000000000" pitchFamily="65" charset="-120"/>
              <a:ea typeface="標楷體" panose="03000509000000000000" pitchFamily="65" charset="-120"/>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348605">
            <a:off x="699962" y="4648881"/>
            <a:ext cx="2843808" cy="1890829"/>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3677083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772816"/>
            <a:ext cx="8229600" cy="1143000"/>
          </a:xfrm>
        </p:spPr>
        <p:txBody>
          <a:bodyPr>
            <a:normAutofit fontScale="90000"/>
          </a:bodyPr>
          <a:lstStyle/>
          <a:p>
            <a:r>
              <a:rPr lang="en-US" altLang="zh-TW" dirty="0" smtClean="0"/>
              <a:t>And </a:t>
            </a:r>
            <a:r>
              <a:rPr lang="en-US" dirty="0" smtClean="0"/>
              <a:t>when I am alone</a:t>
            </a:r>
            <a:br>
              <a:rPr lang="en-US" dirty="0" smtClean="0"/>
            </a:br>
            <a:r>
              <a:rPr lang="en-US" dirty="0" smtClean="0"/>
              <a:t>Oh, and when I am alone</a:t>
            </a:r>
            <a:br>
              <a:rPr lang="en-US" dirty="0" smtClean="0"/>
            </a:br>
            <a:r>
              <a:rPr lang="en-US" dirty="0" smtClean="0"/>
              <a:t>And when I am alone</a:t>
            </a:r>
            <a:br>
              <a:rPr lang="en-US" dirty="0" smtClean="0"/>
            </a:br>
            <a:r>
              <a:rPr lang="en-US" dirty="0" smtClean="0"/>
              <a:t>Give me Jesus</a:t>
            </a:r>
            <a:br>
              <a:rPr lang="en-US" dirty="0" smtClean="0"/>
            </a:br>
            <a:r>
              <a:rPr lang="zh-TW" altLang="en-US" dirty="0">
                <a:latin typeface="標楷體" panose="03000509000000000000" pitchFamily="65" charset="-120"/>
                <a:ea typeface="標楷體" panose="03000509000000000000" pitchFamily="65" charset="-120"/>
              </a:rPr>
              <a:t>當我感覺孤單</a:t>
            </a:r>
            <a:r>
              <a:rPr lang="zh-TW" altLang="en-US" dirty="0" smtClean="0">
                <a:latin typeface="標楷體" panose="03000509000000000000" pitchFamily="65" charset="-120"/>
                <a:ea typeface="標楷體" panose="03000509000000000000" pitchFamily="65" charset="-120"/>
              </a:rPr>
              <a:t>，</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哦</a:t>
            </a:r>
            <a:r>
              <a:rPr lang="zh-TW" altLang="en-US" dirty="0">
                <a:latin typeface="標楷體" panose="03000509000000000000" pitchFamily="65" charset="-120"/>
                <a:ea typeface="標楷體" panose="03000509000000000000" pitchFamily="65" charset="-120"/>
              </a:rPr>
              <a:t>！當我感覺孤單</a:t>
            </a:r>
            <a:r>
              <a:rPr lang="zh-TW" altLang="en-US" dirty="0" smtClean="0">
                <a:latin typeface="標楷體" panose="03000509000000000000" pitchFamily="65" charset="-120"/>
                <a:ea typeface="標楷體" panose="03000509000000000000" pitchFamily="65" charset="-120"/>
              </a:rPr>
              <a:t>，</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當</a:t>
            </a:r>
            <a:r>
              <a:rPr lang="zh-TW" altLang="en-US" dirty="0">
                <a:latin typeface="標楷體" panose="03000509000000000000" pitchFamily="65" charset="-120"/>
                <a:ea typeface="標楷體" panose="03000509000000000000" pitchFamily="65" charset="-120"/>
              </a:rPr>
              <a:t>我感覺孤</a:t>
            </a:r>
            <a:r>
              <a:rPr lang="zh-TW" altLang="en-US" dirty="0" smtClean="0">
                <a:latin typeface="標楷體" panose="03000509000000000000" pitchFamily="65" charset="-120"/>
                <a:ea typeface="標楷體" panose="03000509000000000000" pitchFamily="65" charset="-120"/>
              </a:rPr>
              <a:t>單</a:t>
            </a:r>
            <a:r>
              <a:rPr lang="zh-TW" altLang="en-US" dirty="0" smtClean="0">
                <a:latin typeface="標楷體" panose="03000509000000000000" pitchFamily="65" charset="-120"/>
                <a:ea typeface="標楷體" panose="03000509000000000000" pitchFamily="65" charset="-120"/>
              </a:rPr>
              <a:t>，我要耶穌。</a:t>
            </a:r>
            <a:endParaRPr lang="en-US" dirty="0">
              <a:latin typeface="標楷體" panose="03000509000000000000" pitchFamily="65" charset="-120"/>
              <a:ea typeface="標楷體" panose="03000509000000000000" pitchFamily="65" charset="-120"/>
            </a:endParaRPr>
          </a:p>
        </p:txBody>
      </p:sp>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l="24095" t="30585"/>
          <a:stretch/>
        </p:blipFill>
        <p:spPr>
          <a:xfrm>
            <a:off x="5436096" y="4653136"/>
            <a:ext cx="3275855" cy="1939398"/>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4665056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72816"/>
            <a:ext cx="8229600" cy="1143000"/>
          </a:xfrm>
        </p:spPr>
        <p:txBody>
          <a:bodyPr>
            <a:normAutofit fontScale="90000"/>
          </a:bodyPr>
          <a:lstStyle/>
          <a:p>
            <a:r>
              <a:rPr lang="en-US" dirty="0" smtClean="0"/>
              <a:t>Give me Jesus, give me Jesus</a:t>
            </a:r>
            <a:br>
              <a:rPr lang="en-US" dirty="0" smtClean="0"/>
            </a:br>
            <a:r>
              <a:rPr lang="en-US" dirty="0" smtClean="0"/>
              <a:t>You can have all this world</a:t>
            </a:r>
            <a:br>
              <a:rPr lang="en-US" dirty="0" smtClean="0"/>
            </a:br>
            <a:r>
              <a:rPr lang="en-US" dirty="0" smtClean="0"/>
              <a:t>Just give me Jesus</a:t>
            </a:r>
            <a:br>
              <a:rPr lang="en-US" dirty="0" smtClean="0"/>
            </a:br>
            <a:r>
              <a:rPr lang="zh-TW" altLang="en-US" dirty="0" smtClean="0">
                <a:latin typeface="標楷體" panose="03000509000000000000" pitchFamily="65" charset="-120"/>
                <a:ea typeface="標楷體" panose="03000509000000000000" pitchFamily="65" charset="-120"/>
              </a:rPr>
              <a:t>我要耶穌，我要耶穌。</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你可擁有世界，</a:t>
            </a:r>
            <a:br>
              <a:rPr lang="zh-TW" altLang="en-US"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我只要耶穌。</a:t>
            </a:r>
            <a:r>
              <a:rPr lang="en-US" dirty="0" smtClean="0">
                <a:latin typeface="標楷體" panose="03000509000000000000" pitchFamily="65" charset="-120"/>
                <a:ea typeface="標楷體" panose="03000509000000000000" pitchFamily="65" charset="-120"/>
              </a:rPr>
              <a:t/>
            </a:r>
            <a:br>
              <a:rPr lang="en-US" dirty="0" smtClean="0">
                <a:latin typeface="標楷體" panose="03000509000000000000" pitchFamily="65" charset="-120"/>
                <a:ea typeface="標楷體" panose="03000509000000000000" pitchFamily="65" charset="-120"/>
              </a:rPr>
            </a:b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3482" y="4077072"/>
            <a:ext cx="3744416" cy="2395841"/>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2887849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132856"/>
            <a:ext cx="8229600" cy="1143000"/>
          </a:xfrm>
        </p:spPr>
        <p:txBody>
          <a:bodyPr>
            <a:normAutofit fontScale="90000"/>
          </a:bodyPr>
          <a:lstStyle/>
          <a:p>
            <a:r>
              <a:rPr lang="en-US" dirty="0" smtClean="0"/>
              <a:t/>
            </a:r>
            <a:br>
              <a:rPr lang="en-US" dirty="0" smtClean="0"/>
            </a:br>
            <a:r>
              <a:rPr lang="en-US" dirty="0" smtClean="0"/>
              <a:t/>
            </a:r>
            <a:br>
              <a:rPr lang="en-US" dirty="0" smtClean="0"/>
            </a:br>
            <a:r>
              <a:rPr lang="en-US" dirty="0" smtClean="0"/>
              <a:t>And when I come to die</a:t>
            </a:r>
            <a:br>
              <a:rPr lang="en-US" dirty="0" smtClean="0"/>
            </a:br>
            <a:r>
              <a:rPr lang="en-US" dirty="0" smtClean="0"/>
              <a:t>oh, when I come to die</a:t>
            </a:r>
            <a:br>
              <a:rPr lang="en-US" dirty="0" smtClean="0"/>
            </a:br>
            <a:r>
              <a:rPr lang="en-US" dirty="0" smtClean="0"/>
              <a:t>and when I come to die</a:t>
            </a:r>
            <a:br>
              <a:rPr lang="en-US" dirty="0" smtClean="0"/>
            </a:br>
            <a:r>
              <a:rPr lang="en-US" dirty="0" smtClean="0"/>
              <a:t>Give me Jesus</a:t>
            </a:r>
            <a:br>
              <a:rPr lang="en-US" dirty="0" smtClean="0"/>
            </a:br>
            <a:r>
              <a:rPr lang="zh-TW" altLang="en-US" dirty="0" smtClean="0">
                <a:latin typeface="標楷體" panose="03000509000000000000" pitchFamily="65" charset="-120"/>
                <a:ea typeface="標楷體" panose="03000509000000000000" pitchFamily="65" charset="-120"/>
              </a:rPr>
              <a:t>當</a:t>
            </a:r>
            <a:r>
              <a:rPr lang="zh-TW" altLang="en-US" dirty="0" smtClean="0">
                <a:latin typeface="標楷體" panose="03000509000000000000" pitchFamily="65" charset="-120"/>
                <a:ea typeface="標楷體" panose="03000509000000000000" pitchFamily="65" charset="-120"/>
              </a:rPr>
              <a:t>到</a:t>
            </a:r>
            <a:r>
              <a:rPr lang="zh-TW" altLang="en-US" dirty="0">
                <a:latin typeface="標楷體" panose="03000509000000000000" pitchFamily="65" charset="-120"/>
                <a:ea typeface="標楷體" panose="03000509000000000000" pitchFamily="65" charset="-120"/>
              </a:rPr>
              <a:t>生命路尾</a:t>
            </a:r>
            <a:r>
              <a:rPr lang="zh-TW" altLang="en-US" dirty="0" smtClean="0">
                <a:latin typeface="標楷體" panose="03000509000000000000" pitchFamily="65" charset="-120"/>
                <a:ea typeface="標楷體" panose="03000509000000000000" pitchFamily="65" charset="-120"/>
              </a:rPr>
              <a:t>，</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哦！</a:t>
            </a:r>
            <a:r>
              <a:rPr lang="zh-TW" altLang="en-US" dirty="0" smtClean="0">
                <a:latin typeface="標楷體" panose="03000509000000000000" pitchFamily="65" charset="-120"/>
                <a:ea typeface="標楷體" panose="03000509000000000000" pitchFamily="65" charset="-120"/>
              </a:rPr>
              <a:t>當</a:t>
            </a:r>
            <a:r>
              <a:rPr lang="zh-TW" altLang="en-US" dirty="0" smtClean="0">
                <a:latin typeface="標楷體" panose="03000509000000000000" pitchFamily="65" charset="-120"/>
                <a:ea typeface="標楷體" panose="03000509000000000000" pitchFamily="65" charset="-120"/>
              </a:rPr>
              <a:t>到</a:t>
            </a:r>
            <a:r>
              <a:rPr lang="zh-TW" altLang="en-US" dirty="0">
                <a:latin typeface="標楷體" panose="03000509000000000000" pitchFamily="65" charset="-120"/>
                <a:ea typeface="標楷體" panose="03000509000000000000" pitchFamily="65" charset="-120"/>
              </a:rPr>
              <a:t>生命路尾</a:t>
            </a:r>
            <a:r>
              <a:rPr lang="zh-TW" altLang="en-US" dirty="0" smtClean="0">
                <a:latin typeface="標楷體" panose="03000509000000000000" pitchFamily="65" charset="-120"/>
                <a:ea typeface="標楷體" panose="03000509000000000000" pitchFamily="65" charset="-120"/>
              </a:rPr>
              <a:t>，</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當</a:t>
            </a:r>
            <a:r>
              <a:rPr lang="zh-TW" altLang="en-US" dirty="0" smtClean="0">
                <a:latin typeface="標楷體" panose="03000509000000000000" pitchFamily="65" charset="-120"/>
                <a:ea typeface="標楷體" panose="03000509000000000000" pitchFamily="65" charset="-120"/>
              </a:rPr>
              <a:t>到</a:t>
            </a:r>
            <a:r>
              <a:rPr lang="zh-TW" altLang="en-US" dirty="0">
                <a:latin typeface="標楷體" panose="03000509000000000000" pitchFamily="65" charset="-120"/>
                <a:ea typeface="標楷體" panose="03000509000000000000" pitchFamily="65" charset="-120"/>
              </a:rPr>
              <a:t>生命路尾</a:t>
            </a:r>
            <a:r>
              <a:rPr lang="zh-TW" altLang="en-US" dirty="0" smtClean="0">
                <a:latin typeface="標楷體" panose="03000509000000000000" pitchFamily="65" charset="-120"/>
                <a:ea typeface="標楷體" panose="03000509000000000000" pitchFamily="65" charset="-120"/>
              </a:rPr>
              <a:t>，</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給</a:t>
            </a:r>
            <a:r>
              <a:rPr lang="zh-TW" altLang="en-US" dirty="0">
                <a:latin typeface="標楷體" panose="03000509000000000000" pitchFamily="65" charset="-120"/>
                <a:ea typeface="標楷體" panose="03000509000000000000" pitchFamily="65" charset="-120"/>
              </a:rPr>
              <a:t>我耶穌，</a:t>
            </a:r>
            <a:r>
              <a:rPr lang="en-US" dirty="0" smtClean="0">
                <a:latin typeface="標楷體" panose="03000509000000000000" pitchFamily="65" charset="-120"/>
                <a:ea typeface="標楷體" panose="03000509000000000000" pitchFamily="65" charset="-120"/>
              </a:rPr>
              <a:t/>
            </a:r>
            <a:br>
              <a:rPr lang="en-US" dirty="0" smtClean="0">
                <a:latin typeface="標楷體" panose="03000509000000000000" pitchFamily="65" charset="-120"/>
                <a:ea typeface="標楷體" panose="03000509000000000000" pitchFamily="65" charset="-120"/>
              </a:rPr>
            </a:br>
            <a:r>
              <a:rPr lang="en-US" dirty="0" smtClean="0"/>
              <a:t/>
            </a:r>
            <a:br>
              <a:rPr lang="en-US" dirty="0" smtClean="0"/>
            </a:b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886735">
            <a:off x="428042" y="4621695"/>
            <a:ext cx="2228747" cy="167304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996590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492896"/>
            <a:ext cx="8229600" cy="1143000"/>
          </a:xfrm>
        </p:spPr>
        <p:txBody>
          <a:bodyPr>
            <a:normAutofit fontScale="90000"/>
          </a:bodyPr>
          <a:lstStyle/>
          <a:p>
            <a:r>
              <a:rPr lang="en-US" dirty="0" smtClean="0"/>
              <a:t>Give me Jesus,</a:t>
            </a:r>
            <a:r>
              <a:rPr lang="en-US" dirty="0"/>
              <a:t> </a:t>
            </a:r>
            <a:r>
              <a:rPr lang="en-US" dirty="0" smtClean="0"/>
              <a:t>Give me Jesus</a:t>
            </a:r>
            <a:br>
              <a:rPr lang="en-US" dirty="0" smtClean="0"/>
            </a:br>
            <a:r>
              <a:rPr lang="en-US" dirty="0" smtClean="0"/>
              <a:t>You can have all this world</a:t>
            </a:r>
            <a:br>
              <a:rPr lang="en-US" dirty="0" smtClean="0"/>
            </a:br>
            <a:r>
              <a:rPr lang="en-US" dirty="0" smtClean="0"/>
              <a:t>You can have all this world </a:t>
            </a:r>
            <a:br>
              <a:rPr lang="en-US" dirty="0" smtClean="0"/>
            </a:br>
            <a:r>
              <a:rPr lang="en-US" dirty="0" smtClean="0"/>
              <a:t>You can have all this world</a:t>
            </a:r>
            <a:br>
              <a:rPr lang="en-US" dirty="0" smtClean="0"/>
            </a:br>
            <a:r>
              <a:rPr lang="en-US" dirty="0" smtClean="0"/>
              <a:t>but give me Jesus</a:t>
            </a:r>
            <a:br>
              <a:rPr lang="en-US" dirty="0" smtClean="0"/>
            </a:br>
            <a:r>
              <a:rPr lang="zh-TW" altLang="en-US" dirty="0" smtClean="0">
                <a:latin typeface="標楷體" panose="03000509000000000000" pitchFamily="65" charset="-120"/>
                <a:ea typeface="標楷體" panose="03000509000000000000" pitchFamily="65" charset="-120"/>
              </a:rPr>
              <a:t>我要耶穌，我要耶穌。</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你可擁有世界，你可擁有世界，</a:t>
            </a:r>
            <a:r>
              <a:rPr lang="en-US" altLang="zh-TW" dirty="0" smtClean="0">
                <a:latin typeface="標楷體" panose="03000509000000000000" pitchFamily="65" charset="-120"/>
                <a:ea typeface="標楷體" panose="03000509000000000000" pitchFamily="65" charset="-120"/>
              </a:rPr>
              <a:t/>
            </a:r>
            <a:br>
              <a:rPr lang="en-US" altLang="zh-TW"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你可擁有世界，</a:t>
            </a:r>
            <a:br>
              <a:rPr lang="zh-TW" altLang="en-US" dirty="0" smtClean="0">
                <a:latin typeface="標楷體" panose="03000509000000000000" pitchFamily="65" charset="-120"/>
                <a:ea typeface="標楷體" panose="03000509000000000000" pitchFamily="65" charset="-120"/>
              </a:rPr>
            </a:br>
            <a:r>
              <a:rPr lang="zh-TW" altLang="en-US" dirty="0" smtClean="0">
                <a:latin typeface="標楷體" panose="03000509000000000000" pitchFamily="65" charset="-120"/>
                <a:ea typeface="標楷體" panose="03000509000000000000" pitchFamily="65" charset="-120"/>
              </a:rPr>
              <a:t>我只要耶穌。</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884416">
            <a:off x="6389484" y="4795105"/>
            <a:ext cx="2280878" cy="158093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4731904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33</Words>
  <Application>Microsoft Office PowerPoint</Application>
  <PresentationFormat>On-screen Show (4:3)</PresentationFormat>
  <Paragraphs>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In the morning, when I rise In the morning, when I rise In the morning, when I rise Give me Jesus 每日透早我起來， 每日透早我起來， 每日透早我起來 我要耶穌。 </vt:lpstr>
      <vt:lpstr>Give me Jesus, Give me Jesus You can have all this world But give me Jesus 我要耶穌，我要耶穌。 你可擁有世界， 我只要耶穌。 </vt:lpstr>
      <vt:lpstr>And when I am alone Oh, and when I am alone And when I am alone Give me Jesus 當我感覺孤單， 哦！當我感覺孤單， 當我感覺孤單，我要耶穌。</vt:lpstr>
      <vt:lpstr>Give me Jesus, give me Jesus You can have all this world Just give me Jesus 我要耶穌，我要耶穌。 你可擁有世界， 我只要耶穌。 </vt:lpstr>
      <vt:lpstr>  And when I come to die oh, when I come to die and when I come to die Give me Jesus 當到生命路尾， 哦！當到生命路尾， 當到生命路尾， 給我耶穌，  </vt:lpstr>
      <vt:lpstr>Give me Jesus, Give me Jesus You can have all this world You can have all this world  You can have all this world but give me Jesus 我要耶穌，我要耶穌。 你可擁有世界，你可擁有世界， 你可擁有世界， 我只要耶穌。</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morning, when I rise In the morning, when I rise In the morning, when I rise Give me Jesus</dc:title>
  <dc:creator>bunbun</dc:creator>
  <cp:lastModifiedBy>bunbun</cp:lastModifiedBy>
  <cp:revision>12</cp:revision>
  <dcterms:created xsi:type="dcterms:W3CDTF">2016-10-01T23:07:29Z</dcterms:created>
  <dcterms:modified xsi:type="dcterms:W3CDTF">2016-10-02T00:36:27Z</dcterms:modified>
</cp:coreProperties>
</file>