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88" r:id="rId1"/>
  </p:sldMasterIdLst>
  <p:notesMasterIdLst>
    <p:notesMasterId r:id="rId6"/>
  </p:notesMasterIdLst>
  <p:sldIdLst>
    <p:sldId id="608" r:id="rId2"/>
    <p:sldId id="609" r:id="rId3"/>
    <p:sldId id="610" r:id="rId4"/>
    <p:sldId id="61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69314D"/>
    <a:srgbClr val="883712"/>
    <a:srgbClr val="7F3F1B"/>
    <a:srgbClr val="9A5C00"/>
    <a:srgbClr val="FFFFFF"/>
    <a:srgbClr val="9E7800"/>
    <a:srgbClr val="644C00"/>
    <a:srgbClr val="AC8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4C4073B1-6924-4387-88F3-1092F420B320}" type="slidenum">
              <a:rPr lang="en-US" altLang="zh-TW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r>
              <a:rPr lang="zh-TW" altLang="en-US" sz="1400" b="1" smtClean="0">
                <a:ea typeface="全真楷書" pitchFamily="49" charset="-120"/>
              </a:rPr>
              <a:t>柑縣台灣基督長老教會 主日禮拜程序</a:t>
            </a:r>
            <a:r>
              <a:rPr lang="zh-TW" altLang="en-US" smtClean="0"/>
              <a:t/>
            </a:r>
            <a:br>
              <a:rPr lang="zh-TW" altLang="en-US" smtClean="0"/>
            </a:br>
            <a:r>
              <a:rPr lang="zh-TW" altLang="en-US" sz="1400" smtClean="0">
                <a:ea typeface="全真楷書" pitchFamily="49" charset="-120"/>
              </a:rPr>
              <a:t>主後</a:t>
            </a:r>
            <a:r>
              <a:rPr lang="en-US" altLang="zh-TW" sz="1400" smtClean="0">
                <a:ea typeface="全真楷書" pitchFamily="49" charset="-120"/>
              </a:rPr>
              <a:t>2005</a:t>
            </a:r>
            <a:r>
              <a:rPr lang="zh-TW" altLang="en-US" sz="1400" smtClean="0">
                <a:ea typeface="全真楷書" pitchFamily="49" charset="-120"/>
              </a:rPr>
              <a:t>年</a:t>
            </a:r>
            <a:r>
              <a:rPr lang="en-US" altLang="zh-TW" sz="1400" smtClean="0">
                <a:ea typeface="全真楷書" pitchFamily="49" charset="-120"/>
              </a:rPr>
              <a:t>11</a:t>
            </a:r>
            <a:r>
              <a:rPr lang="zh-TW" altLang="en-US" sz="1400" smtClean="0">
                <a:ea typeface="全真楷書" pitchFamily="49" charset="-120"/>
              </a:rPr>
              <a:t>月</a:t>
            </a:r>
            <a:r>
              <a:rPr lang="en-US" altLang="zh-TW" sz="1400" smtClean="0">
                <a:ea typeface="全真楷書" pitchFamily="49" charset="-120"/>
              </a:rPr>
              <a:t>13</a:t>
            </a:r>
            <a:r>
              <a:rPr lang="zh-TW" altLang="en-US" sz="1400" smtClean="0">
                <a:ea typeface="全真楷書" pitchFamily="49" charset="-120"/>
              </a:rPr>
              <a:t>日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A6D5FD5-00AC-4875-86DA-7D233AC144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3209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18012D91-4B45-41F3-9C3D-131A8F7959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9505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2288A74C-1F3A-4A34-A23A-B7EE260E1F0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823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34266150-5E74-4E1E-A5E5-37C129BF7EB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137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3539B55F-02ED-4792-81BD-3C45EB1021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90772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723A5816-7E6A-41F0-8428-271FF1460D3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003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5B26DC14-15D7-4C56-A4E5-247322C0E3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8682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7B2F3A22-3BFB-4133-A147-F76F16AE532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5544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96DCB347-7EC7-40F2-A29A-26918B1F2B3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2697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04087743-50D1-4775-8F2C-EA49E73427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6571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6F507244-5FA9-4B73-B417-B5EAB4F7BE0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1119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新細明體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新細明體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新細明體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579579-8A18-49C2-B527-192B61C1B50D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406856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89" r:id="rId1"/>
    <p:sldLayoutId id="2147484690" r:id="rId2"/>
    <p:sldLayoutId id="2147484691" r:id="rId3"/>
    <p:sldLayoutId id="2147484692" r:id="rId4"/>
    <p:sldLayoutId id="2147484693" r:id="rId5"/>
    <p:sldLayoutId id="2147484694" r:id="rId6"/>
    <p:sldLayoutId id="2147484695" r:id="rId7"/>
    <p:sldLayoutId id="2147484696" r:id="rId8"/>
    <p:sldLayoutId id="2147484697" r:id="rId9"/>
    <p:sldLayoutId id="2147484698" r:id="rId10"/>
    <p:sldLayoutId id="2147484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97880"/>
          </a:xfrm>
          <a:prstGeom prst="rect">
            <a:avLst/>
          </a:prstGeom>
        </p:spPr>
      </p:pic>
      <p:sp>
        <p:nvSpPr>
          <p:cNvPr id="1331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76262" y="2133600"/>
            <a:ext cx="7991475" cy="4724400"/>
          </a:xfrm>
        </p:spPr>
        <p:txBody>
          <a:bodyPr lIns="91351" tIns="45676" rIns="91351" bIns="45676"/>
          <a:lstStyle/>
          <a:p>
            <a:pPr eaLnBrk="1" hangingPunct="1">
              <a:lnSpc>
                <a:spcPct val="110000"/>
              </a:lnSpc>
            </a:pPr>
            <a:r>
              <a:rPr lang="zh-TW" altLang="en-US" sz="54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itchFamily="65" charset="-120"/>
                <a:ea typeface="DFKai-SB" pitchFamily="65" charset="-120"/>
              </a:rPr>
              <a:t>至聖的天父</a:t>
            </a:r>
            <a:r>
              <a:rPr lang="en-US" altLang="zh-TW" sz="54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4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itchFamily="65" charset="-120"/>
                <a:ea typeface="DFKai-SB" pitchFamily="65" charset="-120"/>
              </a:rPr>
            </a:br>
            <a:r>
              <a:rPr lang="zh-TW" altLang="en-US" sz="54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itchFamily="65" charset="-120"/>
                <a:ea typeface="DFKai-SB" pitchFamily="65" charset="-120"/>
              </a:rPr>
              <a:t>求祢俯落聽</a:t>
            </a:r>
            <a:r>
              <a:rPr lang="en-US" altLang="zh-TW" sz="60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itchFamily="65" charset="-120"/>
                <a:ea typeface="DFKai-SB" pitchFamily="65" charset="-120"/>
              </a:rPr>
            </a:br>
            <a:r>
              <a:rPr lang="en-US" altLang="zh-TW" sz="32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3600" dirty="0" smtClean="0">
                <a:latin typeface="DFKai-SB" pitchFamily="65" charset="-120"/>
                <a:ea typeface="DFKai-SB" pitchFamily="65" charset="-120"/>
              </a:rPr>
              <a:t>婦女會 獻詩</a:t>
            </a:r>
            <a:endParaRPr lang="zh-TW" altLang="en-US" sz="3600" dirty="0" smtClean="0">
              <a:latin typeface="全真楷書" pitchFamily="49" charset="-120"/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51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694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692150"/>
            <a:ext cx="8496300" cy="792163"/>
          </a:xfrm>
        </p:spPr>
        <p:txBody>
          <a:bodyPr/>
          <a:lstStyle/>
          <a:p>
            <a:pPr eaLnBrk="1" hangingPunct="1"/>
            <a:r>
              <a:rPr lang="zh-TW" altLang="en-US" sz="2800" u="sng" smtClean="0">
                <a:latin typeface="DFKai-SB" pitchFamily="65" charset="-120"/>
                <a:ea typeface="DFKai-SB" pitchFamily="65" charset="-120"/>
              </a:rPr>
              <a:t>至聖的天父</a:t>
            </a:r>
            <a:r>
              <a:rPr lang="en-US" altLang="zh-TW" sz="2800" u="sng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2800" u="sng" smtClean="0">
                <a:latin typeface="DFKai-SB" pitchFamily="65" charset="-120"/>
                <a:ea typeface="DFKai-SB" pitchFamily="65" charset="-120"/>
              </a:rPr>
              <a:t>求祢俯落聽</a:t>
            </a:r>
            <a:r>
              <a:rPr lang="en-US" altLang="zh-TW" sz="2800" u="sng" smtClean="0">
                <a:latin typeface="DFKai-SB" pitchFamily="65" charset="-120"/>
                <a:ea typeface="DFKai-SB" pitchFamily="65" charset="-120"/>
              </a:rPr>
              <a:t>(1/3)</a:t>
            </a:r>
          </a:p>
        </p:txBody>
      </p:sp>
      <p:sp>
        <p:nvSpPr>
          <p:cNvPr id="14340" name="Rectangle 5"/>
          <p:cNvSpPr>
            <a:spLocks noGrp="1" noChangeArrowheads="1"/>
          </p:cNvSpPr>
          <p:nvPr>
            <p:ph idx="1"/>
          </p:nvPr>
        </p:nvSpPr>
        <p:spPr>
          <a:xfrm>
            <a:off x="179388" y="1773238"/>
            <a:ext cx="8758237" cy="39592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800" smtClean="0">
                <a:latin typeface="DFKai-SB" pitchFamily="65" charset="-120"/>
                <a:ea typeface="DFKai-SB" pitchFamily="65" charset="-120"/>
              </a:rPr>
              <a:t>至聖的天父 求你俯落聽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800" smtClean="0">
                <a:latin typeface="DFKai-SB" pitchFamily="65" charset="-120"/>
                <a:ea typeface="DFKai-SB" pitchFamily="65" charset="-120"/>
              </a:rPr>
              <a:t>願祢賜聖神 教示阮相疼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800" smtClean="0">
                <a:latin typeface="DFKai-SB" pitchFamily="65" charset="-120"/>
                <a:ea typeface="DFKai-SB" pitchFamily="65" charset="-120"/>
              </a:rPr>
              <a:t>溫柔又謙卑 德行愈加添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800" smtClean="0">
                <a:latin typeface="DFKai-SB" pitchFamily="65" charset="-120"/>
                <a:ea typeface="DFKai-SB" pitchFamily="65" charset="-120"/>
              </a:rPr>
              <a:t>逐日善克己 疼人親像你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zh-TW" sz="4400" smtClean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891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692150"/>
            <a:ext cx="8496300" cy="792163"/>
          </a:xfrm>
        </p:spPr>
        <p:txBody>
          <a:bodyPr/>
          <a:lstStyle/>
          <a:p>
            <a:pPr eaLnBrk="1" hangingPunct="1"/>
            <a:r>
              <a:rPr lang="zh-TW" altLang="en-US" sz="2800" u="sng" smtClean="0">
                <a:latin typeface="DFKai-SB" pitchFamily="65" charset="-120"/>
                <a:ea typeface="DFKai-SB" pitchFamily="65" charset="-120"/>
              </a:rPr>
              <a:t>至聖的天父</a:t>
            </a:r>
            <a:r>
              <a:rPr lang="en-US" altLang="zh-TW" sz="2800" u="sng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2800" u="sng" smtClean="0">
                <a:latin typeface="DFKai-SB" pitchFamily="65" charset="-120"/>
                <a:ea typeface="DFKai-SB" pitchFamily="65" charset="-120"/>
              </a:rPr>
              <a:t>求祢俯落聽</a:t>
            </a:r>
            <a:r>
              <a:rPr lang="en-US" altLang="zh-TW" sz="2800" u="sng" smtClean="0">
                <a:latin typeface="DFKai-SB" pitchFamily="65" charset="-120"/>
                <a:ea typeface="DFKai-SB" pitchFamily="65" charset="-120"/>
              </a:rPr>
              <a:t>(2/3)</a:t>
            </a:r>
          </a:p>
        </p:txBody>
      </p:sp>
      <p:sp>
        <p:nvSpPr>
          <p:cNvPr id="15364" name="Rectangle 5"/>
          <p:cNvSpPr>
            <a:spLocks noGrp="1" noChangeArrowheads="1"/>
          </p:cNvSpPr>
          <p:nvPr>
            <p:ph idx="1"/>
          </p:nvPr>
        </p:nvSpPr>
        <p:spPr>
          <a:xfrm>
            <a:off x="179388" y="1773238"/>
            <a:ext cx="8758237" cy="39592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800" smtClean="0">
                <a:latin typeface="DFKai-SB" pitchFamily="65" charset="-120"/>
                <a:ea typeface="DFKai-SB" pitchFamily="65" charset="-120"/>
              </a:rPr>
              <a:t>求你引導我 能謹慎生活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800" smtClean="0">
                <a:latin typeface="DFKai-SB" pitchFamily="65" charset="-120"/>
                <a:ea typeface="DFKai-SB" pitchFamily="65" charset="-120"/>
              </a:rPr>
              <a:t>若佇你面前 顯出互你看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800" smtClean="0">
                <a:latin typeface="DFKai-SB" pitchFamily="65" charset="-120"/>
                <a:ea typeface="DFKai-SB" pitchFamily="65" charset="-120"/>
              </a:rPr>
              <a:t>互阮能決心 隨主的腳步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800" smtClean="0">
                <a:latin typeface="DFKai-SB" pitchFamily="65" charset="-120"/>
                <a:ea typeface="DFKai-SB" pitchFamily="65" charset="-120"/>
              </a:rPr>
              <a:t>盡心疼別人 注神看耶穌</a:t>
            </a:r>
          </a:p>
        </p:txBody>
      </p:sp>
    </p:spTree>
    <p:extLst>
      <p:ext uri="{BB962C8B-B14F-4D97-AF65-F5344CB8AC3E}">
        <p14:creationId xmlns:p14="http://schemas.microsoft.com/office/powerpoint/2010/main" val="364485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692150"/>
            <a:ext cx="8496300" cy="792163"/>
          </a:xfrm>
        </p:spPr>
        <p:txBody>
          <a:bodyPr/>
          <a:lstStyle/>
          <a:p>
            <a:pPr eaLnBrk="1" hangingPunct="1"/>
            <a:r>
              <a:rPr lang="zh-TW" altLang="en-US" sz="2800" u="sng" smtClean="0">
                <a:latin typeface="DFKai-SB" pitchFamily="65" charset="-120"/>
                <a:ea typeface="DFKai-SB" pitchFamily="65" charset="-120"/>
              </a:rPr>
              <a:t>至聖的天父</a:t>
            </a:r>
            <a:r>
              <a:rPr lang="en-US" altLang="zh-TW" sz="2800" u="sng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2800" u="sng" smtClean="0">
                <a:latin typeface="DFKai-SB" pitchFamily="65" charset="-120"/>
                <a:ea typeface="DFKai-SB" pitchFamily="65" charset="-120"/>
              </a:rPr>
              <a:t>求祢俯落聽</a:t>
            </a:r>
            <a:r>
              <a:rPr lang="en-US" altLang="zh-TW" sz="2800" u="sng" smtClean="0">
                <a:latin typeface="DFKai-SB" pitchFamily="65" charset="-120"/>
                <a:ea typeface="DFKai-SB" pitchFamily="65" charset="-120"/>
              </a:rPr>
              <a:t>(3/3)</a:t>
            </a:r>
          </a:p>
        </p:txBody>
      </p:sp>
      <p:sp>
        <p:nvSpPr>
          <p:cNvPr id="16388" name="Rectangle 5"/>
          <p:cNvSpPr>
            <a:spLocks noGrp="1" noChangeArrowheads="1"/>
          </p:cNvSpPr>
          <p:nvPr>
            <p:ph idx="1"/>
          </p:nvPr>
        </p:nvSpPr>
        <p:spPr>
          <a:xfrm>
            <a:off x="179388" y="1773238"/>
            <a:ext cx="8758237" cy="39592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800" smtClean="0">
                <a:latin typeface="DFKai-SB" pitchFamily="65" charset="-120"/>
                <a:ea typeface="DFKai-SB" pitchFamily="65" charset="-120"/>
              </a:rPr>
              <a:t>助阮確實知 你時常近倚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800" smtClean="0">
                <a:latin typeface="DFKai-SB" pitchFamily="65" charset="-120"/>
                <a:ea typeface="DFKai-SB" pitchFamily="65" charset="-120"/>
              </a:rPr>
              <a:t>阮雖莽軟弱 你的氣力大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800" smtClean="0">
                <a:latin typeface="DFKai-SB" pitchFamily="65" charset="-120"/>
                <a:ea typeface="DFKai-SB" pitchFamily="65" charset="-120"/>
              </a:rPr>
              <a:t>地上艱苦事 圍阮到失志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zh-TW" altLang="en-US" sz="4800" smtClean="0">
                <a:latin typeface="DFKai-SB" pitchFamily="65" charset="-120"/>
                <a:ea typeface="DFKai-SB" pitchFamily="65" charset="-120"/>
              </a:rPr>
              <a:t>獨獨這相疼 互阮勿放離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zh-TW" sz="4400" smtClean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598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184</Words>
  <Application>Microsoft Office PowerPoint</Application>
  <PresentationFormat>On-screen Show (4:3)</PresentationFormat>
  <Paragraphs>18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6_Office Theme</vt:lpstr>
      <vt:lpstr>至聖的天父 求祢俯落聽  婦女會 獻詩</vt:lpstr>
      <vt:lpstr>至聖的天父,求祢俯落聽(1/3)</vt:lpstr>
      <vt:lpstr>至聖的天父,求祢俯落聽(2/3)</vt:lpstr>
      <vt:lpstr>至聖的天父,求祢俯落聽(3/3)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121</cp:revision>
  <dcterms:created xsi:type="dcterms:W3CDTF">2015-12-30T23:14:56Z</dcterms:created>
  <dcterms:modified xsi:type="dcterms:W3CDTF">2016-10-09T04:35:53Z</dcterms:modified>
</cp:coreProperties>
</file>