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88" r:id="rId1"/>
    <p:sldMasterId id="2147484810" r:id="rId2"/>
  </p:sldMasterIdLst>
  <p:notesMasterIdLst>
    <p:notesMasterId r:id="rId9"/>
  </p:notesMasterIdLst>
  <p:sldIdLst>
    <p:sldId id="608" r:id="rId3"/>
    <p:sldId id="643" r:id="rId4"/>
    <p:sldId id="639" r:id="rId5"/>
    <p:sldId id="640" r:id="rId6"/>
    <p:sldId id="641" r:id="rId7"/>
    <p:sldId id="64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69314D"/>
    <a:srgbClr val="883712"/>
    <a:srgbClr val="7F3F1B"/>
    <a:srgbClr val="9A5C00"/>
    <a:srgbClr val="FFFFFF"/>
    <a:srgbClr val="9E7800"/>
    <a:srgbClr val="644C00"/>
    <a:srgbClr val="AC8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10/23/2016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4C4073B1-6924-4387-88F3-1092F420B320}" type="slidenum">
              <a:rPr lang="en-US" altLang="zh-TW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r>
              <a:rPr lang="zh-TW" altLang="en-US" sz="1400" b="1" smtClean="0">
                <a:ea typeface="全真楷書" pitchFamily="49" charset="-120"/>
              </a:rPr>
              <a:t>柑縣台灣基督長老教會 主日禮拜程序</a:t>
            </a:r>
            <a:r>
              <a:rPr lang="zh-TW" altLang="en-US" smtClean="0"/>
              <a:t/>
            </a:r>
            <a:br>
              <a:rPr lang="zh-TW" altLang="en-US" smtClean="0"/>
            </a:br>
            <a:r>
              <a:rPr lang="zh-TW" altLang="en-US" sz="1400" smtClean="0">
                <a:ea typeface="全真楷書" pitchFamily="49" charset="-120"/>
              </a:rPr>
              <a:t>主後</a:t>
            </a:r>
            <a:r>
              <a:rPr lang="en-US" altLang="zh-TW" sz="1400" smtClean="0">
                <a:ea typeface="全真楷書" pitchFamily="49" charset="-120"/>
              </a:rPr>
              <a:t>2005</a:t>
            </a:r>
            <a:r>
              <a:rPr lang="zh-TW" altLang="en-US" sz="1400" smtClean="0">
                <a:ea typeface="全真楷書" pitchFamily="49" charset="-120"/>
              </a:rPr>
              <a:t>年</a:t>
            </a:r>
            <a:r>
              <a:rPr lang="en-US" altLang="zh-TW" sz="1400" smtClean="0">
                <a:ea typeface="全真楷書" pitchFamily="49" charset="-120"/>
              </a:rPr>
              <a:t>11</a:t>
            </a:r>
            <a:r>
              <a:rPr lang="zh-TW" altLang="en-US" sz="1400" smtClean="0">
                <a:ea typeface="全真楷書" pitchFamily="49" charset="-120"/>
              </a:rPr>
              <a:t>月</a:t>
            </a:r>
            <a:r>
              <a:rPr lang="en-US" altLang="zh-TW" sz="1400" smtClean="0">
                <a:ea typeface="全真楷書" pitchFamily="49" charset="-120"/>
              </a:rPr>
              <a:t>13</a:t>
            </a:r>
            <a:r>
              <a:rPr lang="zh-TW" altLang="en-US" sz="1400" smtClean="0">
                <a:ea typeface="全真楷書" pitchFamily="49" charset="-120"/>
              </a:rPr>
              <a:t>日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A6D5FD5-00AC-4875-86DA-7D233AC144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209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18012D91-4B45-41F3-9C3D-131A8F7959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505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2288A74C-1F3A-4A34-A23A-B7EE260E1F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823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699EC-D309-4A4A-8A2F-C25F1D331C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19BE-E636-4496-9608-1796E9C568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955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34266150-5E74-4E1E-A5E5-37C129BF7E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3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3539B55F-02ED-4792-81BD-3C45EB1021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9077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723A5816-7E6A-41F0-8428-271FF1460D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03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5B26DC14-15D7-4C56-A4E5-247322C0E3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8682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7B2F3A22-3BFB-4133-A147-F76F16AE53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5544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96DCB347-7EC7-40F2-A29A-26918B1F2B3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269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04087743-50D1-4775-8F2C-EA49E73427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571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F507244-5FA9-4B73-B417-B5EAB4F7BE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119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新細明體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新細明體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新細明體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579579-8A18-49C2-B527-192B61C1B50D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40685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90" r:id="rId2"/>
    <p:sldLayoutId id="2147484691" r:id="rId3"/>
    <p:sldLayoutId id="2147484692" r:id="rId4"/>
    <p:sldLayoutId id="2147484693" r:id="rId5"/>
    <p:sldLayoutId id="2147484694" r:id="rId6"/>
    <p:sldLayoutId id="2147484695" r:id="rId7"/>
    <p:sldLayoutId id="2147484696" r:id="rId8"/>
    <p:sldLayoutId id="2147484697" r:id="rId9"/>
    <p:sldLayoutId id="2147484698" r:id="rId10"/>
    <p:sldLayoutId id="2147484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699EC-D309-4A4A-8A2F-C25F1D331C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119BE-E636-4496-9608-1796E9C568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60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1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169" y="0"/>
            <a:ext cx="9245600" cy="6934200"/>
          </a:xfrm>
          <a:prstGeom prst="rect">
            <a:avLst/>
          </a:prstGeom>
        </p:spPr>
      </p:pic>
      <p:sp>
        <p:nvSpPr>
          <p:cNvPr id="1331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76262" y="3467100"/>
            <a:ext cx="7991475" cy="3390900"/>
          </a:xfrm>
        </p:spPr>
        <p:txBody>
          <a:bodyPr lIns="91351" tIns="45676" rIns="91351" bIns="45676"/>
          <a:lstStyle/>
          <a:p>
            <a:pPr eaLnBrk="1" hangingPunct="1">
              <a:lnSpc>
                <a:spcPct val="110000"/>
              </a:lnSpc>
            </a:pPr>
            <a:r>
              <a:rPr lang="zh-TW" altLang="en-US" sz="6000" b="1" dirty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  <a:t>佇耶利哥的</a:t>
            </a:r>
            <a:r>
              <a:rPr lang="zh-TW" altLang="en-US" sz="6000" b="1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  <a:t>路</a:t>
            </a:r>
            <a:r>
              <a:rPr lang="en-US" altLang="zh-TW" sz="54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4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b="1" dirty="0">
                <a:latin typeface="DFKai-SB" pitchFamily="65" charset="-120"/>
                <a:ea typeface="DFKai-SB" pitchFamily="65" charset="-120"/>
              </a:rPr>
              <a:t>乒乓小組 </a:t>
            </a:r>
            <a:r>
              <a:rPr lang="zh-TW" altLang="en-US" b="1" dirty="0" smtClean="0">
                <a:latin typeface="DFKai-SB" pitchFamily="65" charset="-120"/>
                <a:ea typeface="DFKai-SB" pitchFamily="65" charset="-120"/>
              </a:rPr>
              <a:t>獻詩</a:t>
            </a:r>
            <a:endParaRPr lang="zh-TW" altLang="en-US" b="1" dirty="0" smtClean="0">
              <a:latin typeface="全真楷書" pitchFamily="49" charset="-120"/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51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295400"/>
            <a:ext cx="5181600" cy="1752600"/>
          </a:xfrm>
          <a:solidFill>
            <a:schemeClr val="accent2">
              <a:lumMod val="60000"/>
              <a:lumOff val="40000"/>
              <a:alpha val="53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altLang="zh-TW" sz="6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6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佇耶利哥的路</a:t>
            </a:r>
            <a:r>
              <a:rPr lang="en-US" altLang="zh-TW" sz="6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乒乓小組 獻</a:t>
            </a:r>
            <a:r>
              <a:rPr lang="zh-TW" altLang="en-US" sz="32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詩</a:t>
            </a:r>
            <a:r>
              <a:rPr lang="zh-TW" altLang="en-US" sz="6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60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endParaRPr lang="en-US" sz="60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907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19800"/>
            <a:ext cx="9144000" cy="708025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佇耶利哥的路</a:t>
            </a:r>
            <a:r>
              <a:rPr lang="en-US" altLang="zh-TW" sz="2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(1/4)</a:t>
            </a:r>
            <a:endParaRPr lang="en-US" sz="2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"/>
            <a:ext cx="8458200" cy="3810000"/>
          </a:xfrm>
          <a:effectLst/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人生孤單腳步</a:t>
            </a:r>
            <a:r>
              <a:rPr lang="en-US" altLang="zh-TW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dirty="0" smtClean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佇耶利哥的路</a:t>
            </a:r>
            <a:endParaRPr lang="en-US" altLang="zh-TW" sz="4800" dirty="0" smtClean="0">
              <a:solidFill>
                <a:srgbClr val="0000CC"/>
              </a:solidFill>
              <a:latin typeface="DFKai-SB" pitchFamily="65" charset="-120"/>
              <a:ea typeface="DFKai-SB" pitchFamily="65" charset="-120"/>
            </a:endParaRPr>
          </a:p>
          <a:p>
            <a:pPr algn="l"/>
            <a:r>
              <a:rPr lang="zh-TW" altLang="en-US" sz="4800" dirty="0" smtClean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世間萬事苦楚</a:t>
            </a:r>
            <a:r>
              <a:rPr lang="en-US" altLang="zh-TW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dirty="0" smtClean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背重擔艱苦</a:t>
            </a:r>
            <a:endParaRPr lang="en-US" altLang="zh-TW" sz="4800" dirty="0" smtClean="0">
              <a:solidFill>
                <a:srgbClr val="0000CC"/>
              </a:solidFill>
              <a:latin typeface="DFKai-SB" pitchFamily="65" charset="-120"/>
              <a:ea typeface="DFKai-SB" pitchFamily="65" charset="-120"/>
            </a:endParaRPr>
          </a:p>
          <a:p>
            <a:pPr algn="l"/>
            <a:r>
              <a:rPr lang="zh-TW" altLang="en-US" sz="4800" dirty="0" smtClean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 帶到主腳前</a:t>
            </a:r>
            <a:r>
              <a:rPr lang="en-US" altLang="zh-TW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dirty="0" smtClean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認清你罪行 </a:t>
            </a:r>
            <a:endParaRPr lang="en-US" altLang="zh-TW" sz="4800" dirty="0" smtClean="0">
              <a:solidFill>
                <a:srgbClr val="0000CC"/>
              </a:solidFill>
              <a:latin typeface="DFKai-SB" pitchFamily="65" charset="-120"/>
              <a:ea typeface="DFKai-SB" pitchFamily="65" charset="-120"/>
            </a:endParaRPr>
          </a:p>
          <a:p>
            <a:pPr algn="l"/>
            <a:r>
              <a:rPr lang="zh-TW" altLang="en-US" sz="4800" dirty="0" smtClean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佇耶利哥的路</a:t>
            </a:r>
            <a:r>
              <a:rPr lang="en-US" altLang="zh-TW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dirty="0" smtClean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祂賜福照顧</a:t>
            </a:r>
          </a:p>
        </p:txBody>
      </p:sp>
    </p:spTree>
    <p:extLst>
      <p:ext uri="{BB962C8B-B14F-4D97-AF65-F5344CB8AC3E}">
        <p14:creationId xmlns:p14="http://schemas.microsoft.com/office/powerpoint/2010/main" val="122103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19800"/>
            <a:ext cx="9144000" cy="708025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佇耶利哥的路</a:t>
            </a:r>
            <a:r>
              <a:rPr lang="en-US" altLang="zh-TW" sz="2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(2/4)</a:t>
            </a:r>
            <a:endParaRPr lang="en-US" sz="2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"/>
            <a:ext cx="8458200" cy="3810000"/>
          </a:xfrm>
          <a:effectLst/>
        </p:spPr>
        <p:txBody>
          <a:bodyPr>
            <a:normAutofit/>
          </a:bodyPr>
          <a:lstStyle/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佇耶利哥的路 受主的保護</a:t>
            </a:r>
          </a:p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 與主同徛起 只有主與你</a:t>
            </a:r>
          </a:p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 重擔祂脫離 憂傷祂扶持</a:t>
            </a:r>
          </a:p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 無閣有掛慮 因為祂是主</a:t>
            </a:r>
          </a:p>
        </p:txBody>
      </p:sp>
    </p:spTree>
    <p:extLst>
      <p:ext uri="{BB962C8B-B14F-4D97-AF65-F5344CB8AC3E}">
        <p14:creationId xmlns:p14="http://schemas.microsoft.com/office/powerpoint/2010/main" val="295539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19800"/>
            <a:ext cx="9144000" cy="708025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佇耶利哥的路</a:t>
            </a:r>
            <a:r>
              <a:rPr lang="en-US" altLang="zh-TW" sz="2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(3/4)</a:t>
            </a:r>
            <a:endParaRPr lang="en-US" sz="2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"/>
            <a:ext cx="8458200" cy="3810000"/>
          </a:xfrm>
          <a:effectLst/>
        </p:spPr>
        <p:txBody>
          <a:bodyPr>
            <a:normAutofit/>
          </a:bodyPr>
          <a:lstStyle/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所疼的好朋友 好消息著承受</a:t>
            </a:r>
          </a:p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所盼望會過去 主卻賜歡喜</a:t>
            </a:r>
          </a:p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 耶穌交待你 罪過著放離</a:t>
            </a:r>
          </a:p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佇耶利哥的路 回應主招呼</a:t>
            </a:r>
          </a:p>
        </p:txBody>
      </p:sp>
    </p:spTree>
    <p:extLst>
      <p:ext uri="{BB962C8B-B14F-4D97-AF65-F5344CB8AC3E}">
        <p14:creationId xmlns:p14="http://schemas.microsoft.com/office/powerpoint/2010/main" val="187064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19800"/>
            <a:ext cx="9144000" cy="708025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佇耶利哥的路</a:t>
            </a:r>
            <a:r>
              <a:rPr lang="en-US" altLang="zh-TW" sz="2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(4/4)</a:t>
            </a:r>
            <a:endParaRPr lang="en-US" sz="2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"/>
            <a:ext cx="8458200" cy="3810000"/>
          </a:xfrm>
          <a:effectLst/>
        </p:spPr>
        <p:txBody>
          <a:bodyPr>
            <a:normAutofit/>
          </a:bodyPr>
          <a:lstStyle/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佇耶利哥的路 受主的保護</a:t>
            </a:r>
          </a:p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 與主同徛起 只有主與你</a:t>
            </a:r>
          </a:p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 重擔祂脫離 憂傷祂扶持</a:t>
            </a:r>
          </a:p>
          <a:p>
            <a:pPr algn="l"/>
            <a:r>
              <a:rPr lang="zh-TW" altLang="en-US" sz="4800" dirty="0">
                <a:solidFill>
                  <a:srgbClr val="0000CC"/>
                </a:solidFill>
                <a:latin typeface="DFKai-SB" pitchFamily="65" charset="-120"/>
                <a:ea typeface="DFKai-SB" pitchFamily="65" charset="-120"/>
              </a:rPr>
              <a:t>  無閣有掛慮 因為祂是主</a:t>
            </a:r>
          </a:p>
        </p:txBody>
      </p:sp>
    </p:spTree>
    <p:extLst>
      <p:ext uri="{BB962C8B-B14F-4D97-AF65-F5344CB8AC3E}">
        <p14:creationId xmlns:p14="http://schemas.microsoft.com/office/powerpoint/2010/main" val="248694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1643</TotalTime>
  <Words>237</Words>
  <Application>Microsoft Office PowerPoint</Application>
  <PresentationFormat>On-screen Show (4:3)</PresentationFormat>
  <Paragraphs>24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6_Office Theme</vt:lpstr>
      <vt:lpstr>Office Theme</vt:lpstr>
      <vt:lpstr>佇耶利哥的路  乒乓小組 獻詩</vt:lpstr>
      <vt:lpstr> 佇耶利哥的路 乒乓小組 獻詩 </vt:lpstr>
      <vt:lpstr>佇耶利哥的路(1/4)</vt:lpstr>
      <vt:lpstr>佇耶利哥的路(2/4)</vt:lpstr>
      <vt:lpstr>佇耶利哥的路(3/4)</vt:lpstr>
      <vt:lpstr>佇耶利哥的路(4/4)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131</cp:revision>
  <dcterms:created xsi:type="dcterms:W3CDTF">2015-12-30T23:14:56Z</dcterms:created>
  <dcterms:modified xsi:type="dcterms:W3CDTF">2016-10-24T01:44:18Z</dcterms:modified>
</cp:coreProperties>
</file>