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2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9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4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9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5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0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3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1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0A666-D99F-42E7-8032-BE938F996A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01C36-267B-40AC-AF08-97963FE6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76200"/>
            <a:ext cx="9265920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185" y="22860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收割</a:t>
            </a:r>
            <a:endParaRPr lang="en-US" sz="6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85" y="1828800"/>
            <a:ext cx="6368415" cy="9144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東區</a:t>
            </a:r>
            <a:r>
              <a:rPr lang="en-US" altLang="zh-TW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柑泉團契 獻詩</a:t>
            </a:r>
            <a:endParaRPr lang="en-US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28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1733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0" y="0"/>
            <a:ext cx="1896532" cy="761999"/>
          </a:xfrm>
        </p:spPr>
        <p:txBody>
          <a:bodyPr>
            <a:normAutofit/>
          </a:bodyPr>
          <a:lstStyle/>
          <a:p>
            <a:r>
              <a:rPr lang="zh-TW" altLang="en-US" sz="36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收割</a:t>
            </a:r>
            <a:r>
              <a:rPr lang="en-US" altLang="zh-TW" sz="1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(1/3)</a:t>
            </a:r>
            <a:endParaRPr lang="en-US" sz="18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7086600" cy="3429000"/>
          </a:xfrm>
          <a:noFill/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秋天到了大家趕緊來收成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稻穗彎彎隨風搖動像海泳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人人滿面笑容逗陣手牽手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讚美天父賞賜大豊收</a:t>
            </a:r>
          </a:p>
        </p:txBody>
      </p:sp>
    </p:spTree>
    <p:extLst>
      <p:ext uri="{BB962C8B-B14F-4D97-AF65-F5344CB8AC3E}">
        <p14:creationId xmlns:p14="http://schemas.microsoft.com/office/powerpoint/2010/main" val="5462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5" y="0"/>
            <a:ext cx="1466850" cy="761999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收割</a:t>
            </a:r>
            <a:r>
              <a:rPr lang="en-US" altLang="zh-TW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(2/3)</a:t>
            </a:r>
            <a:endParaRPr lang="en-US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47800"/>
            <a:ext cx="6248399" cy="4076700"/>
          </a:xfrm>
          <a:noFill/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響亮歌聲直透天庭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感謝天父滿滿恩典</a:t>
            </a:r>
            <a:endParaRPr lang="en-US" altLang="zh-TW" sz="14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響亮歌聲直透天庭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感謝天父滿滿恩典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06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0" y="76200"/>
            <a:ext cx="1632584" cy="761999"/>
          </a:xfrm>
        </p:spPr>
        <p:txBody>
          <a:bodyPr>
            <a:normAutofit/>
          </a:bodyPr>
          <a:lstStyle/>
          <a:p>
            <a:r>
              <a:rPr lang="zh-TW" altLang="en-US" sz="36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收割</a:t>
            </a:r>
            <a:r>
              <a:rPr lang="en-US" altLang="zh-TW" sz="1800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(3/3)</a:t>
            </a:r>
            <a:endParaRPr lang="en-US" sz="1800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600200"/>
            <a:ext cx="7239000" cy="48006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打鼓又跳舞慶祝好收成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感謝主恩典賜阮夠額用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打鼓又跳舞慶祝好收成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感謝主恩典賜阮夠額用</a:t>
            </a:r>
          </a:p>
        </p:txBody>
      </p:sp>
    </p:spTree>
    <p:extLst>
      <p:ext uri="{BB962C8B-B14F-4D97-AF65-F5344CB8AC3E}">
        <p14:creationId xmlns:p14="http://schemas.microsoft.com/office/powerpoint/2010/main" val="29076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140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收割</vt:lpstr>
      <vt:lpstr>收割(1/3)</vt:lpstr>
      <vt:lpstr>收割(2/3)</vt:lpstr>
      <vt:lpstr>收割(3/3)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收割</dc:title>
  <dc:creator>Tai</dc:creator>
  <cp:lastModifiedBy>Tai</cp:lastModifiedBy>
  <cp:revision>13</cp:revision>
  <dcterms:created xsi:type="dcterms:W3CDTF">2016-10-20T20:10:09Z</dcterms:created>
  <dcterms:modified xsi:type="dcterms:W3CDTF">2016-10-22T19:30:52Z</dcterms:modified>
</cp:coreProperties>
</file>