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8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B7CB4-89FA-4FCB-9E12-959027190B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82E3-A1C3-4FF8-BEBE-DDDA4175F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38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B7CB4-89FA-4FCB-9E12-959027190B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82E3-A1C3-4FF8-BEBE-DDDA4175F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225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B7CB4-89FA-4FCB-9E12-959027190B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82E3-A1C3-4FF8-BEBE-DDDA4175F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78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B7CB4-89FA-4FCB-9E12-959027190B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82E3-A1C3-4FF8-BEBE-DDDA4175F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B7CB4-89FA-4FCB-9E12-959027190B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82E3-A1C3-4FF8-BEBE-DDDA4175F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545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B7CB4-89FA-4FCB-9E12-959027190B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82E3-A1C3-4FF8-BEBE-DDDA4175F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410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B7CB4-89FA-4FCB-9E12-959027190B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82E3-A1C3-4FF8-BEBE-DDDA4175F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14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B7CB4-89FA-4FCB-9E12-959027190B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82E3-A1C3-4FF8-BEBE-DDDA4175F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885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B7CB4-89FA-4FCB-9E12-959027190B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82E3-A1C3-4FF8-BEBE-DDDA4175F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494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B7CB4-89FA-4FCB-9E12-959027190B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82E3-A1C3-4FF8-BEBE-DDDA4175F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381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B7CB4-89FA-4FCB-9E12-959027190B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82E3-A1C3-4FF8-BEBE-DDDA4175F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66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B7CB4-89FA-4FCB-9E12-959027190BC1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082E3-A1C3-4FF8-BEBE-DDDA4175F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60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740"/>
            <a:ext cx="9144001" cy="685226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1052736"/>
            <a:ext cx="6400800" cy="5450160"/>
          </a:xfrm>
        </p:spPr>
        <p:txBody>
          <a:bodyPr>
            <a:normAutofit fontScale="92500"/>
          </a:bodyPr>
          <a:lstStyle/>
          <a:p>
            <a:r>
              <a:rPr lang="en-US" dirty="0"/>
              <a:t> </a:t>
            </a:r>
            <a:r>
              <a:rPr lang="zh-TW" altLang="en-US" sz="45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佇主耶穌基督內面有平安</a:t>
            </a:r>
            <a:endParaRPr lang="en-US" sz="45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5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佇主耶穌基督內面有疼心</a:t>
            </a:r>
            <a:endParaRPr lang="en-US" sz="45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5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佇主內面找著光明，</a:t>
            </a:r>
            <a:endParaRPr lang="en-US" altLang="zh-TW" sz="45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5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人生有了希望安慰及力量</a:t>
            </a:r>
            <a:endParaRPr lang="en-US" sz="45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5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佇主耶穌基督內面有希望，</a:t>
            </a:r>
            <a:endParaRPr lang="en-US" altLang="zh-TW" sz="45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5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嗚</a:t>
            </a:r>
            <a:r>
              <a:rPr lang="en-US" sz="45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2243588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484" t="3283" r="2463" b="3549"/>
          <a:stretch/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ts val="5500"/>
              </a:lnSpc>
            </a:pPr>
            <a:r>
              <a:rPr lang="zh-TW" altLang="en-US" sz="4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佇主內面找著光明，</a:t>
            </a:r>
            <a:r>
              <a:rPr lang="en-US" altLang="zh-TW" sz="4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人生有了希望安慰及力量</a:t>
            </a:r>
            <a:r>
              <a:rPr lang="en-US" sz="4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sz="4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佇主耶穌基督內面有希望</a:t>
            </a:r>
            <a:r>
              <a:rPr lang="en-US" altLang="zh-TW" sz="4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耶穌是我最好的朋友，</a:t>
            </a:r>
            <a:r>
              <a:rPr lang="en-US" altLang="zh-TW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擔當我罪與憂愁</a:t>
            </a:r>
            <a:r>
              <a:rPr lang="en-US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何等權利能將萬事，</a:t>
            </a:r>
            <a:r>
              <a:rPr lang="en-US" altLang="zh-TW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帶到耶穌寶座前</a:t>
            </a:r>
            <a:r>
              <a:rPr lang="en-US" sz="4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sz="4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sz="4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0514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2" y="3673368"/>
            <a:ext cx="5696026" cy="31322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36912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ts val="5800"/>
              </a:lnSpc>
            </a:pPr>
            <a:r>
              <a:rPr lang="zh-TW" alt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親愛的朋友，最親愛朋友</a:t>
            </a:r>
            <a:r>
              <a:rPr 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耶穌是親愛的朋友</a:t>
            </a:r>
            <a:r>
              <a:rPr 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佇主內面找著光明，</a:t>
            </a:r>
            <a:r>
              <a:rPr lang="en-US" altLang="zh-TW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人生有了希望安慰及力量</a:t>
            </a:r>
            <a:r>
              <a:rPr 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佇主耶穌基督內面有希望</a:t>
            </a:r>
            <a:r>
              <a:rPr 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佇主耶穌基督內面有希望</a:t>
            </a:r>
            <a:r>
              <a:rPr 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嗚</a:t>
            </a:r>
            <a:r>
              <a:rPr lang="en-US" sz="4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791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20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佇主內面找著光明， 人生有了希望安慰及力量 佇主耶穌基督內面有希望 耶穌是我最好的朋友， 擔當我罪與憂愁 何等權利能將萬事， 帶到耶穌寶座前 </vt:lpstr>
      <vt:lpstr>親愛的朋友，最親愛朋友 (耶穌是親愛的朋友) 佇主內面找著光明， 人生有了希望安慰及力量 佇主耶穌基督內面有希望 佇主耶穌基督內面有希望 嗚……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bunbun</dc:creator>
  <cp:lastModifiedBy>bunbun</cp:lastModifiedBy>
  <cp:revision>5</cp:revision>
  <dcterms:created xsi:type="dcterms:W3CDTF">2016-11-13T05:51:50Z</dcterms:created>
  <dcterms:modified xsi:type="dcterms:W3CDTF">2016-11-13T06:32:13Z</dcterms:modified>
</cp:coreProperties>
</file>