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6" d="100"/>
          <a:sy n="116" d="100"/>
        </p:scale>
        <p:origin x="-83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D35EDE-6382-4391-AFDE-3A3B39BA0C03}" type="datetimeFigureOut">
              <a:rPr lang="en-US" smtClean="0"/>
              <a:t>11/20/2016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85E5A4-1722-438B-82BC-2A292C2085DF}" type="slidenum">
              <a:rPr lang="en-US" smtClean="0"/>
              <a:t>‹#›</a:t>
            </a:fld>
            <a:endParaRPr lang="en-US"/>
          </a:p>
        </p:txBody>
      </p:sp>
    </p:spTree>
    <p:extLst>
      <p:ext uri="{BB962C8B-B14F-4D97-AF65-F5344CB8AC3E}">
        <p14:creationId xmlns:p14="http://schemas.microsoft.com/office/powerpoint/2010/main" val="62043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85E5A4-1722-438B-82BC-2A292C2085DF}" type="slidenum">
              <a:rPr lang="en-US" smtClean="0"/>
              <a:t>4</a:t>
            </a:fld>
            <a:endParaRPr lang="en-US"/>
          </a:p>
        </p:txBody>
      </p:sp>
    </p:spTree>
    <p:extLst>
      <p:ext uri="{BB962C8B-B14F-4D97-AF65-F5344CB8AC3E}">
        <p14:creationId xmlns:p14="http://schemas.microsoft.com/office/powerpoint/2010/main" val="526175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85E5A4-1722-438B-82BC-2A292C2085DF}" type="slidenum">
              <a:rPr lang="en-US" smtClean="0"/>
              <a:t>5</a:t>
            </a:fld>
            <a:endParaRPr lang="en-US"/>
          </a:p>
        </p:txBody>
      </p:sp>
    </p:spTree>
    <p:extLst>
      <p:ext uri="{BB962C8B-B14F-4D97-AF65-F5344CB8AC3E}">
        <p14:creationId xmlns:p14="http://schemas.microsoft.com/office/powerpoint/2010/main" val="2906546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B8BD4E-979C-42E9-B691-8F683AD3A351}"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14351-AD06-4D62-8C17-0D71A944A972}" type="slidenum">
              <a:rPr lang="en-US" smtClean="0"/>
              <a:t>‹#›</a:t>
            </a:fld>
            <a:endParaRPr lang="en-US"/>
          </a:p>
        </p:txBody>
      </p:sp>
    </p:spTree>
    <p:extLst>
      <p:ext uri="{BB962C8B-B14F-4D97-AF65-F5344CB8AC3E}">
        <p14:creationId xmlns:p14="http://schemas.microsoft.com/office/powerpoint/2010/main" val="170118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8BD4E-979C-42E9-B691-8F683AD3A351}"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14351-AD06-4D62-8C17-0D71A944A972}" type="slidenum">
              <a:rPr lang="en-US" smtClean="0"/>
              <a:t>‹#›</a:t>
            </a:fld>
            <a:endParaRPr lang="en-US"/>
          </a:p>
        </p:txBody>
      </p:sp>
    </p:spTree>
    <p:extLst>
      <p:ext uri="{BB962C8B-B14F-4D97-AF65-F5344CB8AC3E}">
        <p14:creationId xmlns:p14="http://schemas.microsoft.com/office/powerpoint/2010/main" val="2635187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8BD4E-979C-42E9-B691-8F683AD3A351}"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14351-AD06-4D62-8C17-0D71A944A972}" type="slidenum">
              <a:rPr lang="en-US" smtClean="0"/>
              <a:t>‹#›</a:t>
            </a:fld>
            <a:endParaRPr lang="en-US"/>
          </a:p>
        </p:txBody>
      </p:sp>
    </p:spTree>
    <p:extLst>
      <p:ext uri="{BB962C8B-B14F-4D97-AF65-F5344CB8AC3E}">
        <p14:creationId xmlns:p14="http://schemas.microsoft.com/office/powerpoint/2010/main" val="387298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8BD4E-979C-42E9-B691-8F683AD3A351}"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14351-AD06-4D62-8C17-0D71A944A972}" type="slidenum">
              <a:rPr lang="en-US" smtClean="0"/>
              <a:t>‹#›</a:t>
            </a:fld>
            <a:endParaRPr lang="en-US"/>
          </a:p>
        </p:txBody>
      </p:sp>
    </p:spTree>
    <p:extLst>
      <p:ext uri="{BB962C8B-B14F-4D97-AF65-F5344CB8AC3E}">
        <p14:creationId xmlns:p14="http://schemas.microsoft.com/office/powerpoint/2010/main" val="3577982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B8BD4E-979C-42E9-B691-8F683AD3A351}"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14351-AD06-4D62-8C17-0D71A944A972}" type="slidenum">
              <a:rPr lang="en-US" smtClean="0"/>
              <a:t>‹#›</a:t>
            </a:fld>
            <a:endParaRPr lang="en-US"/>
          </a:p>
        </p:txBody>
      </p:sp>
    </p:spTree>
    <p:extLst>
      <p:ext uri="{BB962C8B-B14F-4D97-AF65-F5344CB8AC3E}">
        <p14:creationId xmlns:p14="http://schemas.microsoft.com/office/powerpoint/2010/main" val="2920459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B8BD4E-979C-42E9-B691-8F683AD3A351}" type="datetimeFigureOut">
              <a:rPr lang="en-US" smtClean="0"/>
              <a:t>11/20/2016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14351-AD06-4D62-8C17-0D71A944A972}" type="slidenum">
              <a:rPr lang="en-US" smtClean="0"/>
              <a:t>‹#›</a:t>
            </a:fld>
            <a:endParaRPr lang="en-US"/>
          </a:p>
        </p:txBody>
      </p:sp>
    </p:spTree>
    <p:extLst>
      <p:ext uri="{BB962C8B-B14F-4D97-AF65-F5344CB8AC3E}">
        <p14:creationId xmlns:p14="http://schemas.microsoft.com/office/powerpoint/2010/main" val="365783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B8BD4E-979C-42E9-B691-8F683AD3A351}" type="datetimeFigureOut">
              <a:rPr lang="en-US" smtClean="0"/>
              <a:t>11/20/2016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314351-AD06-4D62-8C17-0D71A944A972}" type="slidenum">
              <a:rPr lang="en-US" smtClean="0"/>
              <a:t>‹#›</a:t>
            </a:fld>
            <a:endParaRPr lang="en-US"/>
          </a:p>
        </p:txBody>
      </p:sp>
    </p:spTree>
    <p:extLst>
      <p:ext uri="{BB962C8B-B14F-4D97-AF65-F5344CB8AC3E}">
        <p14:creationId xmlns:p14="http://schemas.microsoft.com/office/powerpoint/2010/main" val="3265203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B8BD4E-979C-42E9-B691-8F683AD3A351}" type="datetimeFigureOut">
              <a:rPr lang="en-US" smtClean="0"/>
              <a:t>11/20/2016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314351-AD06-4D62-8C17-0D71A944A972}" type="slidenum">
              <a:rPr lang="en-US" smtClean="0"/>
              <a:t>‹#›</a:t>
            </a:fld>
            <a:endParaRPr lang="en-US"/>
          </a:p>
        </p:txBody>
      </p:sp>
    </p:spTree>
    <p:extLst>
      <p:ext uri="{BB962C8B-B14F-4D97-AF65-F5344CB8AC3E}">
        <p14:creationId xmlns:p14="http://schemas.microsoft.com/office/powerpoint/2010/main" val="1495284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B8BD4E-979C-42E9-B691-8F683AD3A351}" type="datetimeFigureOut">
              <a:rPr lang="en-US" smtClean="0"/>
              <a:t>11/20/2016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314351-AD06-4D62-8C17-0D71A944A972}" type="slidenum">
              <a:rPr lang="en-US" smtClean="0"/>
              <a:t>‹#›</a:t>
            </a:fld>
            <a:endParaRPr lang="en-US"/>
          </a:p>
        </p:txBody>
      </p:sp>
    </p:spTree>
    <p:extLst>
      <p:ext uri="{BB962C8B-B14F-4D97-AF65-F5344CB8AC3E}">
        <p14:creationId xmlns:p14="http://schemas.microsoft.com/office/powerpoint/2010/main" val="2530447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8BD4E-979C-42E9-B691-8F683AD3A351}" type="datetimeFigureOut">
              <a:rPr lang="en-US" smtClean="0"/>
              <a:t>11/20/2016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14351-AD06-4D62-8C17-0D71A944A972}" type="slidenum">
              <a:rPr lang="en-US" smtClean="0"/>
              <a:t>‹#›</a:t>
            </a:fld>
            <a:endParaRPr lang="en-US"/>
          </a:p>
        </p:txBody>
      </p:sp>
    </p:spTree>
    <p:extLst>
      <p:ext uri="{BB962C8B-B14F-4D97-AF65-F5344CB8AC3E}">
        <p14:creationId xmlns:p14="http://schemas.microsoft.com/office/powerpoint/2010/main" val="1012318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8BD4E-979C-42E9-B691-8F683AD3A351}" type="datetimeFigureOut">
              <a:rPr lang="en-US" smtClean="0"/>
              <a:t>11/20/2016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14351-AD06-4D62-8C17-0D71A944A972}" type="slidenum">
              <a:rPr lang="en-US" smtClean="0"/>
              <a:t>‹#›</a:t>
            </a:fld>
            <a:endParaRPr lang="en-US"/>
          </a:p>
        </p:txBody>
      </p:sp>
    </p:spTree>
    <p:extLst>
      <p:ext uri="{BB962C8B-B14F-4D97-AF65-F5344CB8AC3E}">
        <p14:creationId xmlns:p14="http://schemas.microsoft.com/office/powerpoint/2010/main" val="1966716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8BD4E-979C-42E9-B691-8F683AD3A351}" type="datetimeFigureOut">
              <a:rPr lang="en-US" smtClean="0"/>
              <a:t>11/20/2016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314351-AD06-4D62-8C17-0D71A944A972}" type="slidenum">
              <a:rPr lang="en-US" smtClean="0"/>
              <a:t>‹#›</a:t>
            </a:fld>
            <a:endParaRPr lang="en-US"/>
          </a:p>
        </p:txBody>
      </p:sp>
    </p:spTree>
    <p:extLst>
      <p:ext uri="{BB962C8B-B14F-4D97-AF65-F5344CB8AC3E}">
        <p14:creationId xmlns:p14="http://schemas.microsoft.com/office/powerpoint/2010/main" val="4154042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33038" y="0"/>
            <a:ext cx="9144000" cy="6858000"/>
          </a:xfrm>
          <a:prstGeom prst="rect">
            <a:avLst/>
          </a:prstGeom>
        </p:spPr>
      </p:pic>
      <p:sp>
        <p:nvSpPr>
          <p:cNvPr id="3" name="Subtitle 2"/>
          <p:cNvSpPr>
            <a:spLocks noGrp="1"/>
          </p:cNvSpPr>
          <p:nvPr>
            <p:ph type="subTitle" idx="1"/>
          </p:nvPr>
        </p:nvSpPr>
        <p:spPr>
          <a:xfrm>
            <a:off x="179512" y="260648"/>
            <a:ext cx="8856984" cy="6408712"/>
          </a:xfrm>
        </p:spPr>
        <p:txBody>
          <a:bodyPr>
            <a:normAutofit lnSpcReduction="10000"/>
          </a:bodyPr>
          <a:lstStyle/>
          <a:p>
            <a:pPr>
              <a:spcBef>
                <a:spcPts val="0"/>
              </a:spcBef>
            </a:pPr>
            <a:r>
              <a:rPr lang="zh-TW" altLang="en-US" sz="4200" dirty="0">
                <a:solidFill>
                  <a:schemeClr val="tx1"/>
                </a:solidFill>
                <a:latin typeface="標楷體" panose="03000509000000000000" pitchFamily="65" charset="-120"/>
                <a:ea typeface="標楷體" panose="03000509000000000000" pitchFamily="65" charset="-120"/>
              </a:rPr>
              <a:t>感謝主賞賜清新早起無停</a:t>
            </a:r>
            <a:r>
              <a:rPr lang="zh-TW" altLang="en-US" sz="4200" dirty="0" smtClean="0">
                <a:solidFill>
                  <a:schemeClr val="tx1"/>
                </a:solidFill>
                <a:latin typeface="標楷體" panose="03000509000000000000" pitchFamily="65" charset="-120"/>
                <a:ea typeface="標楷體" panose="03000509000000000000" pitchFamily="65" charset="-120"/>
              </a:rPr>
              <a:t>，</a:t>
            </a:r>
            <a:endParaRPr lang="en-US" altLang="zh-TW" sz="4200" dirty="0" smtClean="0">
              <a:solidFill>
                <a:schemeClr val="tx1"/>
              </a:solidFill>
              <a:latin typeface="標楷體" panose="03000509000000000000" pitchFamily="65" charset="-120"/>
              <a:ea typeface="標楷體" panose="03000509000000000000" pitchFamily="65" charset="-120"/>
            </a:endParaRPr>
          </a:p>
          <a:p>
            <a:pPr>
              <a:spcBef>
                <a:spcPts val="0"/>
              </a:spcBef>
            </a:pPr>
            <a:r>
              <a:rPr lang="zh-TW" altLang="en-US" sz="4200" dirty="0" smtClean="0">
                <a:solidFill>
                  <a:schemeClr val="tx1"/>
                </a:solidFill>
                <a:latin typeface="標楷體" panose="03000509000000000000" pitchFamily="65" charset="-120"/>
                <a:ea typeface="標楷體" panose="03000509000000000000" pitchFamily="65" charset="-120"/>
              </a:rPr>
              <a:t>感</a:t>
            </a:r>
            <a:r>
              <a:rPr lang="zh-TW" altLang="en-US" sz="4200" dirty="0">
                <a:solidFill>
                  <a:schemeClr val="tx1"/>
                </a:solidFill>
                <a:latin typeface="標楷體" panose="03000509000000000000" pitchFamily="65" charset="-120"/>
                <a:ea typeface="標楷體" panose="03000509000000000000" pitchFamily="65" charset="-120"/>
              </a:rPr>
              <a:t>謝主賞賜藍色的天頂</a:t>
            </a:r>
            <a:r>
              <a:rPr lang="zh-TW" altLang="en-US" sz="4200" dirty="0" smtClean="0">
                <a:solidFill>
                  <a:schemeClr val="tx1"/>
                </a:solidFill>
                <a:latin typeface="標楷體" panose="03000509000000000000" pitchFamily="65" charset="-120"/>
                <a:ea typeface="標楷體" panose="03000509000000000000" pitchFamily="65" charset="-120"/>
              </a:rPr>
              <a:t>，</a:t>
            </a:r>
            <a:endParaRPr lang="en-US" altLang="zh-TW" sz="4200" dirty="0" smtClean="0">
              <a:solidFill>
                <a:schemeClr val="tx1"/>
              </a:solidFill>
              <a:latin typeface="標楷體" panose="03000509000000000000" pitchFamily="65" charset="-120"/>
              <a:ea typeface="標楷體" panose="03000509000000000000" pitchFamily="65" charset="-120"/>
            </a:endParaRPr>
          </a:p>
          <a:p>
            <a:pPr>
              <a:spcBef>
                <a:spcPts val="0"/>
              </a:spcBef>
            </a:pPr>
            <a:r>
              <a:rPr lang="zh-TW" altLang="en-US" sz="4200" dirty="0" smtClean="0">
                <a:solidFill>
                  <a:schemeClr val="tx1"/>
                </a:solidFill>
                <a:latin typeface="標楷體" panose="03000509000000000000" pitchFamily="65" charset="-120"/>
                <a:ea typeface="標楷體" panose="03000509000000000000" pitchFamily="65" charset="-120"/>
              </a:rPr>
              <a:t>感</a:t>
            </a:r>
            <a:r>
              <a:rPr lang="zh-TW" altLang="en-US" sz="4200" dirty="0">
                <a:solidFill>
                  <a:schemeClr val="tx1"/>
                </a:solidFill>
                <a:latin typeface="標楷體" panose="03000509000000000000" pitchFamily="65" charset="-120"/>
                <a:ea typeface="標楷體" panose="03000509000000000000" pitchFamily="65" charset="-120"/>
              </a:rPr>
              <a:t>謝主賞賜新的日</a:t>
            </a:r>
            <a:r>
              <a:rPr lang="zh-TW" altLang="en-US" sz="4200" dirty="0" smtClean="0">
                <a:solidFill>
                  <a:schemeClr val="tx1"/>
                </a:solidFill>
                <a:latin typeface="標楷體" panose="03000509000000000000" pitchFamily="65" charset="-120"/>
                <a:ea typeface="標楷體" panose="03000509000000000000" pitchFamily="65" charset="-120"/>
              </a:rPr>
              <a:t>子</a:t>
            </a:r>
            <a:endParaRPr lang="en-US" altLang="zh-TW" sz="4200" dirty="0" smtClean="0">
              <a:solidFill>
                <a:schemeClr val="tx1"/>
              </a:solidFill>
              <a:latin typeface="標楷體" panose="03000509000000000000" pitchFamily="65" charset="-120"/>
              <a:ea typeface="標楷體" panose="03000509000000000000" pitchFamily="65" charset="-120"/>
            </a:endParaRPr>
          </a:p>
          <a:p>
            <a:pPr>
              <a:spcBef>
                <a:spcPts val="0"/>
              </a:spcBef>
            </a:pPr>
            <a:r>
              <a:rPr lang="zh-TW" altLang="en-US" sz="4200" dirty="0" smtClean="0">
                <a:solidFill>
                  <a:schemeClr val="tx1"/>
                </a:solidFill>
                <a:latin typeface="標楷體" panose="03000509000000000000" pitchFamily="65" charset="-120"/>
                <a:ea typeface="標楷體" panose="03000509000000000000" pitchFamily="65" charset="-120"/>
              </a:rPr>
              <a:t>充</a:t>
            </a:r>
            <a:r>
              <a:rPr lang="zh-TW" altLang="en-US" sz="4200" dirty="0">
                <a:solidFill>
                  <a:schemeClr val="tx1"/>
                </a:solidFill>
                <a:latin typeface="標楷體" panose="03000509000000000000" pitchFamily="65" charset="-120"/>
                <a:ea typeface="標楷體" panose="03000509000000000000" pitchFamily="65" charset="-120"/>
              </a:rPr>
              <a:t>滿主極大疼</a:t>
            </a:r>
            <a:r>
              <a:rPr lang="zh-TW" altLang="en-US" sz="4200" dirty="0" smtClean="0">
                <a:solidFill>
                  <a:schemeClr val="tx1"/>
                </a:solidFill>
                <a:latin typeface="標楷體" panose="03000509000000000000" pitchFamily="65" charset="-120"/>
                <a:ea typeface="標楷體" panose="03000509000000000000" pitchFamily="65" charset="-120"/>
              </a:rPr>
              <a:t>痛</a:t>
            </a:r>
            <a:r>
              <a:rPr lang="en-US" altLang="zh-TW" sz="4200" dirty="0" smtClean="0">
                <a:solidFill>
                  <a:schemeClr val="tx1"/>
                </a:solidFill>
                <a:latin typeface="標楷體" panose="03000509000000000000" pitchFamily="65" charset="-120"/>
                <a:ea typeface="標楷體" panose="03000509000000000000" pitchFamily="65" charset="-120"/>
              </a:rPr>
              <a:t>.</a:t>
            </a:r>
          </a:p>
          <a:p>
            <a:pPr>
              <a:spcBef>
                <a:spcPts val="0"/>
              </a:spcBef>
            </a:pPr>
            <a:endParaRPr lang="en-US" altLang="zh-TW" sz="4200" dirty="0" smtClean="0">
              <a:solidFill>
                <a:schemeClr val="tx1"/>
              </a:solidFill>
              <a:latin typeface="標楷體" panose="03000509000000000000" pitchFamily="65" charset="-120"/>
              <a:ea typeface="標楷體" panose="03000509000000000000" pitchFamily="65" charset="-120"/>
            </a:endParaRPr>
          </a:p>
          <a:p>
            <a:pPr>
              <a:lnSpc>
                <a:spcPct val="110000"/>
              </a:lnSpc>
              <a:spcBef>
                <a:spcPts val="0"/>
              </a:spcBef>
            </a:pPr>
            <a:r>
              <a:rPr lang="en-US" b="1" dirty="0">
                <a:solidFill>
                  <a:schemeClr val="tx1"/>
                </a:solidFill>
                <a:latin typeface="Arial" panose="020B0604020202020204" pitchFamily="34" charset="0"/>
                <a:cs typeface="Arial" panose="020B0604020202020204" pitchFamily="34" charset="0"/>
              </a:rPr>
              <a:t>Thank you, Lord, </a:t>
            </a:r>
            <a:endParaRPr lang="en-US" b="1" dirty="0" smtClean="0">
              <a:solidFill>
                <a:schemeClr val="tx1"/>
              </a:solidFill>
              <a:latin typeface="Arial" panose="020B0604020202020204" pitchFamily="34" charset="0"/>
              <a:cs typeface="Arial" panose="020B0604020202020204" pitchFamily="34" charset="0"/>
            </a:endParaRPr>
          </a:p>
          <a:p>
            <a:pPr>
              <a:lnSpc>
                <a:spcPct val="110000"/>
              </a:lnSpc>
              <a:spcBef>
                <a:spcPts val="0"/>
              </a:spcBef>
            </a:pPr>
            <a:r>
              <a:rPr lang="en-US" b="1" dirty="0" smtClean="0">
                <a:solidFill>
                  <a:schemeClr val="tx1"/>
                </a:solidFill>
                <a:latin typeface="Arial" panose="020B0604020202020204" pitchFamily="34" charset="0"/>
                <a:cs typeface="Arial" panose="020B0604020202020204" pitchFamily="34" charset="0"/>
              </a:rPr>
              <a:t>for </a:t>
            </a:r>
            <a:r>
              <a:rPr lang="en-US" b="1" dirty="0">
                <a:solidFill>
                  <a:schemeClr val="tx1"/>
                </a:solidFill>
                <a:latin typeface="Arial" panose="020B0604020202020204" pitchFamily="34" charset="0"/>
                <a:cs typeface="Arial" panose="020B0604020202020204" pitchFamily="34" charset="0"/>
              </a:rPr>
              <a:t>the freshness of the morning. </a:t>
            </a:r>
            <a:endParaRPr lang="en-US" b="1" dirty="0" smtClean="0">
              <a:solidFill>
                <a:schemeClr val="tx1"/>
              </a:solidFill>
              <a:latin typeface="Arial" panose="020B0604020202020204" pitchFamily="34" charset="0"/>
              <a:cs typeface="Arial" panose="020B0604020202020204" pitchFamily="34" charset="0"/>
            </a:endParaRPr>
          </a:p>
          <a:p>
            <a:pPr>
              <a:lnSpc>
                <a:spcPct val="110000"/>
              </a:lnSpc>
              <a:spcBef>
                <a:spcPts val="0"/>
              </a:spcBef>
            </a:pPr>
            <a:r>
              <a:rPr lang="en-US" b="1" dirty="0" smtClean="0">
                <a:solidFill>
                  <a:schemeClr val="tx1"/>
                </a:solidFill>
                <a:latin typeface="Arial" panose="020B0604020202020204" pitchFamily="34" charset="0"/>
                <a:cs typeface="Arial" panose="020B0604020202020204" pitchFamily="34" charset="0"/>
              </a:rPr>
              <a:t>Thank </a:t>
            </a:r>
            <a:r>
              <a:rPr lang="en-US" b="1" dirty="0">
                <a:solidFill>
                  <a:schemeClr val="tx1"/>
                </a:solidFill>
                <a:latin typeface="Arial" panose="020B0604020202020204" pitchFamily="34" charset="0"/>
                <a:cs typeface="Arial" panose="020B0604020202020204" pitchFamily="34" charset="0"/>
              </a:rPr>
              <a:t>you, Lord, </a:t>
            </a:r>
            <a:endParaRPr lang="en-US" b="1" dirty="0" smtClean="0">
              <a:solidFill>
                <a:schemeClr val="tx1"/>
              </a:solidFill>
              <a:latin typeface="Arial" panose="020B0604020202020204" pitchFamily="34" charset="0"/>
              <a:cs typeface="Arial" panose="020B0604020202020204" pitchFamily="34" charset="0"/>
            </a:endParaRPr>
          </a:p>
          <a:p>
            <a:pPr>
              <a:lnSpc>
                <a:spcPct val="110000"/>
              </a:lnSpc>
              <a:spcBef>
                <a:spcPts val="0"/>
              </a:spcBef>
            </a:pPr>
            <a:r>
              <a:rPr lang="en-US" b="1" dirty="0" smtClean="0">
                <a:solidFill>
                  <a:schemeClr val="tx1"/>
                </a:solidFill>
                <a:latin typeface="Arial" panose="020B0604020202020204" pitchFamily="34" charset="0"/>
                <a:cs typeface="Arial" panose="020B0604020202020204" pitchFamily="34" charset="0"/>
              </a:rPr>
              <a:t>for </a:t>
            </a:r>
            <a:r>
              <a:rPr lang="en-US" b="1" dirty="0">
                <a:solidFill>
                  <a:schemeClr val="tx1"/>
                </a:solidFill>
                <a:latin typeface="Arial" panose="020B0604020202020204" pitchFamily="34" charset="0"/>
                <a:cs typeface="Arial" panose="020B0604020202020204" pitchFamily="34" charset="0"/>
              </a:rPr>
              <a:t>the clear blue sky above. </a:t>
            </a:r>
          </a:p>
          <a:p>
            <a:pPr>
              <a:lnSpc>
                <a:spcPct val="110000"/>
              </a:lnSpc>
              <a:spcBef>
                <a:spcPts val="0"/>
              </a:spcBef>
            </a:pPr>
            <a:r>
              <a:rPr lang="en-US" b="1" dirty="0">
                <a:solidFill>
                  <a:schemeClr val="tx1"/>
                </a:solidFill>
                <a:latin typeface="Arial" panose="020B0604020202020204" pitchFamily="34" charset="0"/>
                <a:cs typeface="Arial" panose="020B0604020202020204" pitchFamily="34" charset="0"/>
              </a:rPr>
              <a:t>Thank you, Lord, for the bright new day that's dawning, </a:t>
            </a:r>
            <a:r>
              <a:rPr lang="en-US" b="1" dirty="0" smtClean="0">
                <a:solidFill>
                  <a:schemeClr val="tx1"/>
                </a:solidFill>
                <a:latin typeface="Arial" panose="020B0604020202020204" pitchFamily="34" charset="0"/>
                <a:cs typeface="Arial" panose="020B0604020202020204" pitchFamily="34" charset="0"/>
              </a:rPr>
              <a:t>filled </a:t>
            </a:r>
            <a:r>
              <a:rPr lang="en-US" b="1" dirty="0">
                <a:solidFill>
                  <a:schemeClr val="tx1"/>
                </a:solidFill>
                <a:latin typeface="Arial" panose="020B0604020202020204" pitchFamily="34" charset="0"/>
                <a:cs typeface="Arial" panose="020B0604020202020204" pitchFamily="34" charset="0"/>
              </a:rPr>
              <a:t>with all your love</a:t>
            </a:r>
            <a:r>
              <a:rPr lang="en-US" b="1" dirty="0">
                <a:latin typeface="Arial" panose="020B0604020202020204" pitchFamily="34" charset="0"/>
                <a:cs typeface="Arial" panose="020B0604020202020204" pitchFamily="34" charset="0"/>
              </a:rPr>
              <a:t>. </a:t>
            </a:r>
            <a:endParaRPr lang="en-US" b="1" dirty="0">
              <a:solidFill>
                <a:schemeClr val="tx1"/>
              </a:solidFill>
              <a:latin typeface="Arial" panose="020B0604020202020204" pitchFamily="34" charset="0"/>
              <a:ea typeface="標楷體" panose="03000509000000000000" pitchFamily="65" charset="-120"/>
              <a:cs typeface="Arial" panose="020B0604020202020204" pitchFamily="34" charset="0"/>
            </a:endParaRPr>
          </a:p>
        </p:txBody>
      </p:sp>
    </p:spTree>
    <p:extLst>
      <p:ext uri="{BB962C8B-B14F-4D97-AF65-F5344CB8AC3E}">
        <p14:creationId xmlns:p14="http://schemas.microsoft.com/office/powerpoint/2010/main" val="3342558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1846" t="7022" r="17578" b="6729"/>
          <a:stretch/>
        </p:blipFill>
        <p:spPr>
          <a:xfrm>
            <a:off x="0" y="0"/>
            <a:ext cx="9144000" cy="6870185"/>
          </a:xfrm>
          <a:prstGeom prst="rect">
            <a:avLst/>
          </a:prstGeom>
        </p:spPr>
      </p:pic>
      <p:sp>
        <p:nvSpPr>
          <p:cNvPr id="2" name="Title 1"/>
          <p:cNvSpPr>
            <a:spLocks noGrp="1"/>
          </p:cNvSpPr>
          <p:nvPr>
            <p:ph type="title"/>
          </p:nvPr>
        </p:nvSpPr>
        <p:spPr>
          <a:xfrm>
            <a:off x="89686" y="476672"/>
            <a:ext cx="9073008" cy="5400600"/>
          </a:xfrm>
        </p:spPr>
        <p:txBody>
          <a:bodyPr>
            <a:normAutofit fontScale="90000"/>
          </a:bodyPr>
          <a:lstStyle/>
          <a:p>
            <a:r>
              <a:rPr lang="zh-TW" altLang="en-US" sz="4700" dirty="0" smtClean="0">
                <a:latin typeface="標楷體" panose="03000509000000000000" pitchFamily="65" charset="-120"/>
                <a:ea typeface="標楷體" panose="03000509000000000000" pitchFamily="65" charset="-120"/>
              </a:rPr>
              <a:t>感謝主賞賜青翠田野山嶺，</a:t>
            </a:r>
            <a:r>
              <a:rPr lang="en-US" altLang="zh-TW" sz="4700" dirty="0" smtClean="0">
                <a:latin typeface="標楷體" panose="03000509000000000000" pitchFamily="65" charset="-120"/>
                <a:ea typeface="標楷體" panose="03000509000000000000" pitchFamily="65" charset="-120"/>
              </a:rPr>
              <a:t/>
            </a:r>
            <a:br>
              <a:rPr lang="en-US" altLang="zh-TW" sz="4700" dirty="0" smtClean="0">
                <a:latin typeface="標楷體" panose="03000509000000000000" pitchFamily="65" charset="-120"/>
                <a:ea typeface="標楷體" panose="03000509000000000000" pitchFamily="65" charset="-120"/>
              </a:rPr>
            </a:br>
            <a:r>
              <a:rPr lang="zh-TW" altLang="en-US" sz="4700" dirty="0" smtClean="0">
                <a:latin typeface="標楷體" panose="03000509000000000000" pitchFamily="65" charset="-120"/>
                <a:ea typeface="標楷體" panose="03000509000000000000" pitchFamily="65" charset="-120"/>
              </a:rPr>
              <a:t>感謝主賞賜海岸美景緻，</a:t>
            </a:r>
            <a:r>
              <a:rPr lang="en-US" altLang="zh-TW" sz="4700" dirty="0" smtClean="0">
                <a:latin typeface="標楷體" panose="03000509000000000000" pitchFamily="65" charset="-120"/>
                <a:ea typeface="標楷體" panose="03000509000000000000" pitchFamily="65" charset="-120"/>
              </a:rPr>
              <a:t/>
            </a:r>
            <a:br>
              <a:rPr lang="en-US" altLang="zh-TW" sz="4700" dirty="0" smtClean="0">
                <a:latin typeface="標楷體" panose="03000509000000000000" pitchFamily="65" charset="-120"/>
                <a:ea typeface="標楷體" panose="03000509000000000000" pitchFamily="65" charset="-120"/>
              </a:rPr>
            </a:br>
            <a:r>
              <a:rPr lang="zh-TW" altLang="en-US" sz="4700" dirty="0" smtClean="0">
                <a:latin typeface="標楷體" panose="03000509000000000000" pitchFamily="65" charset="-120"/>
                <a:ea typeface="標楷體" panose="03000509000000000000" pitchFamily="65" charset="-120"/>
              </a:rPr>
              <a:t>感謝主賞賜清爽涼風日光</a:t>
            </a:r>
            <a:r>
              <a:rPr lang="en-US" altLang="zh-TW" sz="4700" dirty="0" smtClean="0">
                <a:latin typeface="標楷體" panose="03000509000000000000" pitchFamily="65" charset="-120"/>
                <a:ea typeface="標楷體" panose="03000509000000000000" pitchFamily="65" charset="-120"/>
              </a:rPr>
              <a:t/>
            </a:r>
            <a:br>
              <a:rPr lang="en-US" altLang="zh-TW" sz="4700" dirty="0" smtClean="0">
                <a:latin typeface="標楷體" panose="03000509000000000000" pitchFamily="65" charset="-120"/>
                <a:ea typeface="標楷體" panose="03000509000000000000" pitchFamily="65" charset="-120"/>
              </a:rPr>
            </a:br>
            <a:r>
              <a:rPr lang="zh-TW" altLang="en-US" sz="4700" dirty="0" smtClean="0">
                <a:latin typeface="標楷體" panose="03000509000000000000" pitchFamily="65" charset="-120"/>
                <a:ea typeface="標楷體" panose="03000509000000000000" pitchFamily="65" charset="-120"/>
              </a:rPr>
              <a:t>聽阮祈禱親愛主阮感謝你</a:t>
            </a:r>
            <a:r>
              <a:rPr lang="en-US" altLang="zh-TW" sz="4700" dirty="0" smtClean="0">
                <a:latin typeface="標楷體" panose="03000509000000000000" pitchFamily="65" charset="-120"/>
                <a:ea typeface="標楷體" panose="03000509000000000000" pitchFamily="65" charset="-120"/>
              </a:rPr>
              <a:t>.</a:t>
            </a:r>
            <a:br>
              <a:rPr lang="en-US" altLang="zh-TW" sz="4700" dirty="0" smtClean="0">
                <a:latin typeface="標楷體" panose="03000509000000000000" pitchFamily="65" charset="-120"/>
                <a:ea typeface="標楷體" panose="03000509000000000000" pitchFamily="65" charset="-120"/>
              </a:rPr>
            </a:b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en-US" sz="3800" dirty="0"/>
              <a:t>Thank you, Lord, </a:t>
            </a:r>
            <a:r>
              <a:rPr lang="en-US" sz="3800" dirty="0" smtClean="0"/>
              <a:t>for </a:t>
            </a:r>
            <a:r>
              <a:rPr lang="en-US" sz="3800" dirty="0"/>
              <a:t>the valleys and hillsides. </a:t>
            </a:r>
            <a:r>
              <a:rPr lang="en-US" sz="3800" dirty="0" smtClean="0"/>
              <a:t/>
            </a:r>
            <a:br>
              <a:rPr lang="en-US" sz="3800" dirty="0" smtClean="0"/>
            </a:br>
            <a:r>
              <a:rPr lang="en-US" sz="3800" dirty="0" smtClean="0"/>
              <a:t>Thank </a:t>
            </a:r>
            <a:r>
              <a:rPr lang="en-US" sz="3800" dirty="0"/>
              <a:t>you, Lord, </a:t>
            </a:r>
            <a:r>
              <a:rPr lang="en-US" sz="3800" dirty="0" smtClean="0"/>
              <a:t>for </a:t>
            </a:r>
            <a:r>
              <a:rPr lang="en-US" sz="3800" dirty="0"/>
              <a:t>the waves upon the shores. </a:t>
            </a:r>
            <a:r>
              <a:rPr lang="en-US" sz="3800" dirty="0" smtClean="0"/>
              <a:t/>
            </a:r>
            <a:br>
              <a:rPr lang="en-US" sz="3800" dirty="0" smtClean="0"/>
            </a:br>
            <a:r>
              <a:rPr lang="en-US" sz="3800" dirty="0" smtClean="0"/>
              <a:t>Thank </a:t>
            </a:r>
            <a:r>
              <a:rPr lang="en-US" sz="3800" dirty="0"/>
              <a:t>you, Lord, </a:t>
            </a:r>
            <a:r>
              <a:rPr lang="en-US" sz="3800" dirty="0" smtClean="0"/>
              <a:t>for </a:t>
            </a:r>
            <a:r>
              <a:rPr lang="en-US" sz="3800" dirty="0"/>
              <a:t>the breezes and the sunshine. </a:t>
            </a:r>
            <a:r>
              <a:rPr lang="en-US" sz="3800" dirty="0" smtClean="0"/>
              <a:t/>
            </a:r>
            <a:br>
              <a:rPr lang="en-US" sz="3800" dirty="0" smtClean="0"/>
            </a:br>
            <a:r>
              <a:rPr lang="en-US" sz="3800" dirty="0" smtClean="0"/>
              <a:t>Hear </a:t>
            </a:r>
            <a:r>
              <a:rPr lang="en-US" sz="3800" dirty="0"/>
              <a:t>us, we pray as we come to </a:t>
            </a:r>
            <a:r>
              <a:rPr lang="en-US" sz="3800" dirty="0" smtClean="0"/>
              <a:t/>
            </a:r>
            <a:br>
              <a:rPr lang="en-US" sz="3800" dirty="0" smtClean="0"/>
            </a:br>
            <a:r>
              <a:rPr lang="en-US" sz="3800" dirty="0" smtClean="0"/>
              <a:t>thank </a:t>
            </a:r>
            <a:r>
              <a:rPr lang="en-US" sz="3800" dirty="0"/>
              <a:t>you, Lord. </a:t>
            </a:r>
            <a:endParaRPr lang="en-US" sz="38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161257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4851" y="0"/>
            <a:ext cx="9148851" cy="6957392"/>
          </a:xfrm>
          <a:prstGeom prst="rect">
            <a:avLst/>
          </a:prstGeom>
        </p:spPr>
      </p:pic>
      <p:sp>
        <p:nvSpPr>
          <p:cNvPr id="2" name="Title 1"/>
          <p:cNvSpPr>
            <a:spLocks noGrp="1"/>
          </p:cNvSpPr>
          <p:nvPr>
            <p:ph type="title"/>
          </p:nvPr>
        </p:nvSpPr>
        <p:spPr>
          <a:xfrm>
            <a:off x="467544" y="2348880"/>
            <a:ext cx="8229600" cy="1143000"/>
          </a:xfrm>
        </p:spPr>
        <p:txBody>
          <a:bodyPr>
            <a:noAutofit/>
          </a:bodyPr>
          <a:lstStyle/>
          <a:p>
            <a:r>
              <a:rPr lang="zh-TW" altLang="en-US" sz="4200" dirty="0" smtClean="0">
                <a:latin typeface="標楷體" panose="03000509000000000000" pitchFamily="65" charset="-120"/>
                <a:ea typeface="標楷體" panose="03000509000000000000" pitchFamily="65" charset="-120"/>
              </a:rPr>
              <a:t>阮聚集來感謝</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zh-TW" altLang="en-US" sz="4200" dirty="0" smtClean="0">
                <a:latin typeface="標楷體" panose="03000509000000000000" pitchFamily="65" charset="-120"/>
                <a:ea typeface="標楷體" panose="03000509000000000000" pitchFamily="65" charset="-120"/>
              </a:rPr>
              <a:t>出聲吟詩對心底</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zh-TW" altLang="en-US" sz="4200" dirty="0" smtClean="0">
                <a:latin typeface="標楷體" panose="03000509000000000000" pitchFamily="65" charset="-120"/>
                <a:ea typeface="標楷體" panose="03000509000000000000" pitchFamily="65" charset="-120"/>
              </a:rPr>
              <a:t>主賜恩典疼痛</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zh-TW" altLang="en-US" sz="4200" dirty="0" smtClean="0">
                <a:latin typeface="標楷體" panose="03000509000000000000" pitchFamily="65" charset="-120"/>
                <a:ea typeface="標楷體" panose="03000509000000000000" pitchFamily="65" charset="-120"/>
              </a:rPr>
              <a:t>萬民謳咾大歡喜</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en-US" sz="3600" dirty="0"/>
              <a:t>We join this day, as one</a:t>
            </a:r>
            <a:r>
              <a:rPr lang="en-US" sz="3600" dirty="0" smtClean="0"/>
              <a:t>,</a:t>
            </a:r>
            <a:br>
              <a:rPr lang="en-US" sz="3600" dirty="0" smtClean="0"/>
            </a:br>
            <a:r>
              <a:rPr lang="en-US" sz="3600" dirty="0" smtClean="0"/>
              <a:t> </a:t>
            </a:r>
            <a:r>
              <a:rPr lang="en-US" sz="3600" dirty="0"/>
              <a:t>our hearts and hands and voices</a:t>
            </a:r>
            <a:r>
              <a:rPr lang="en-US" sz="3600" dirty="0" smtClean="0"/>
              <a:t>.</a:t>
            </a:r>
            <a:br>
              <a:rPr lang="en-US" sz="3600" dirty="0" smtClean="0"/>
            </a:br>
            <a:r>
              <a:rPr lang="en-US" sz="3600" dirty="0" smtClean="0"/>
              <a:t> </a:t>
            </a:r>
            <a:r>
              <a:rPr lang="en-US" sz="3600" dirty="0"/>
              <a:t>For wondrous gifts of love, </a:t>
            </a:r>
            <a:r>
              <a:rPr lang="en-US" sz="3600" dirty="0" smtClean="0"/>
              <a:t/>
            </a:r>
            <a:br>
              <a:rPr lang="en-US" sz="3600" dirty="0" smtClean="0"/>
            </a:br>
            <a:r>
              <a:rPr lang="en-US" sz="3600" dirty="0" smtClean="0"/>
              <a:t>Your </a:t>
            </a:r>
            <a:r>
              <a:rPr lang="en-US" sz="3600" dirty="0"/>
              <a:t>grateful world rejoices. </a:t>
            </a:r>
            <a:endParaRPr lang="en-US" sz="3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646074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0689" t="8183" r="17158" b="20551"/>
          <a:stretch/>
        </p:blipFill>
        <p:spPr>
          <a:xfrm>
            <a:off x="0" y="0"/>
            <a:ext cx="9144000" cy="6858000"/>
          </a:xfrm>
          <a:prstGeom prst="rect">
            <a:avLst/>
          </a:prstGeom>
        </p:spPr>
      </p:pic>
      <p:sp>
        <p:nvSpPr>
          <p:cNvPr id="2" name="Title 1"/>
          <p:cNvSpPr>
            <a:spLocks noGrp="1"/>
          </p:cNvSpPr>
          <p:nvPr>
            <p:ph type="title"/>
          </p:nvPr>
        </p:nvSpPr>
        <p:spPr>
          <a:xfrm>
            <a:off x="215516" y="2492896"/>
            <a:ext cx="8712968" cy="1143000"/>
          </a:xfrm>
        </p:spPr>
        <p:txBody>
          <a:bodyPr>
            <a:noAutofit/>
          </a:bodyPr>
          <a:lstStyle/>
          <a:p>
            <a:r>
              <a:rPr lang="zh-TW" altLang="en-US" dirty="0" smtClean="0">
                <a:latin typeface="標楷體" panose="03000509000000000000" pitchFamily="65" charset="-120"/>
                <a:ea typeface="標楷體" panose="03000509000000000000" pitchFamily="65" charset="-120"/>
              </a:rPr>
              <a:t>感謝主賞賜相疼溫暖家庭，</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感謝主賞賜交陪朋友情，</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感謝主賞賜體諒瞭解</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恩情攏久長無停。</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en-US" sz="3600" dirty="0"/>
              <a:t>Thank you, Lord, </a:t>
            </a:r>
            <a:r>
              <a:rPr lang="en-US" sz="3600" dirty="0" smtClean="0"/>
              <a:t/>
            </a:r>
            <a:br>
              <a:rPr lang="en-US" sz="3600" dirty="0" smtClean="0"/>
            </a:br>
            <a:r>
              <a:rPr lang="en-US" sz="3600" dirty="0" smtClean="0"/>
              <a:t>for </a:t>
            </a:r>
            <a:r>
              <a:rPr lang="en-US" sz="3600" dirty="0"/>
              <a:t>the love within our families. </a:t>
            </a:r>
            <a:r>
              <a:rPr lang="en-US" sz="3600" dirty="0" smtClean="0"/>
              <a:t/>
            </a:r>
            <a:br>
              <a:rPr lang="en-US" sz="3600" dirty="0" smtClean="0"/>
            </a:br>
            <a:r>
              <a:rPr lang="en-US" sz="3600" dirty="0" smtClean="0"/>
              <a:t>Thank </a:t>
            </a:r>
            <a:r>
              <a:rPr lang="en-US" sz="3600" dirty="0"/>
              <a:t>you, Lord, for the fellowship of friends. Thank you, Lord</a:t>
            </a:r>
            <a:r>
              <a:rPr lang="en-US" sz="3600" dirty="0" smtClean="0"/>
              <a:t>, </a:t>
            </a:r>
            <a:r>
              <a:rPr lang="en-US" sz="3600" dirty="0"/>
              <a:t>for quiet understanding grace that never ends. </a:t>
            </a:r>
            <a:endParaRPr lang="en-US" sz="36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111894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005064"/>
            <a:ext cx="4355976" cy="2852935"/>
          </a:xfrm>
          <a:prstGeom prst="rect">
            <a:avLst/>
          </a:prstGeom>
        </p:spPr>
      </p:pic>
      <p:sp>
        <p:nvSpPr>
          <p:cNvPr id="2" name="Title 1"/>
          <p:cNvSpPr>
            <a:spLocks noGrp="1"/>
          </p:cNvSpPr>
          <p:nvPr>
            <p:ph type="title"/>
          </p:nvPr>
        </p:nvSpPr>
        <p:spPr>
          <a:xfrm>
            <a:off x="467544" y="2636912"/>
            <a:ext cx="8229600" cy="1143000"/>
          </a:xfrm>
        </p:spPr>
        <p:txBody>
          <a:bodyPr>
            <a:noAutofit/>
          </a:bodyPr>
          <a:lstStyle/>
          <a:p>
            <a:r>
              <a:rPr lang="zh-TW" altLang="en-US" sz="4200" dirty="0" smtClean="0">
                <a:latin typeface="標楷體" panose="03000509000000000000" pitchFamily="65" charset="-120"/>
                <a:ea typeface="標楷體" panose="03000509000000000000" pitchFamily="65" charset="-120"/>
              </a:rPr>
              <a:t>感謝主奇妙創造這宇宙，</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zh-TW" altLang="en-US" sz="4200" dirty="0" smtClean="0">
                <a:latin typeface="標楷體" panose="03000509000000000000" pitchFamily="65" charset="-120"/>
                <a:ea typeface="標楷體" panose="03000509000000000000" pitchFamily="65" charset="-120"/>
              </a:rPr>
              <a:t>感謝主極大權能言語，</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zh-TW" altLang="en-US" sz="4200" dirty="0" smtClean="0">
                <a:latin typeface="標楷體" panose="03000509000000000000" pitchFamily="65" charset="-120"/>
                <a:ea typeface="標楷體" panose="03000509000000000000" pitchFamily="65" charset="-120"/>
              </a:rPr>
              <a:t>感謝主賜阮應允救贖恩典，</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zh-TW" altLang="en-US" sz="4200" dirty="0" smtClean="0">
                <a:latin typeface="標楷體" panose="03000509000000000000" pitchFamily="65" charset="-120"/>
                <a:ea typeface="標楷體" panose="03000509000000000000" pitchFamily="65" charset="-120"/>
              </a:rPr>
              <a:t>聽阮祈禱親愛主阮感謝你。</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en-US" sz="3400" dirty="0"/>
              <a:t>Thank you, Lord, for the wonders of creation. Thank you, Lord, for the power of Your word. Thank you, Lord, for Your promise of Salvation. Hear us, we pray as we come to thank you, Lord. </a:t>
            </a:r>
            <a:r>
              <a:rPr lang="en-US" sz="4200" dirty="0" smtClean="0"/>
              <a:t/>
            </a:r>
            <a:br>
              <a:rPr lang="en-US" sz="4200" dirty="0" smtClean="0"/>
            </a:br>
            <a:endParaRPr lang="en-US" sz="4200" dirty="0"/>
          </a:p>
        </p:txBody>
      </p:sp>
    </p:spTree>
    <p:extLst>
      <p:ext uri="{BB962C8B-B14F-4D97-AF65-F5344CB8AC3E}">
        <p14:creationId xmlns:p14="http://schemas.microsoft.com/office/powerpoint/2010/main" val="2309266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rcRect r="53694" b="22523"/>
          <a:stretch/>
        </p:blipFill>
        <p:spPr>
          <a:xfrm>
            <a:off x="1" y="1"/>
            <a:ext cx="3347864" cy="4221088"/>
          </a:xfrm>
          <a:prstGeom prst="rect">
            <a:avLst/>
          </a:prstGeom>
        </p:spPr>
      </p:pic>
      <p:sp>
        <p:nvSpPr>
          <p:cNvPr id="2" name="Title 1"/>
          <p:cNvSpPr>
            <a:spLocks noGrp="1"/>
          </p:cNvSpPr>
          <p:nvPr>
            <p:ph type="title"/>
          </p:nvPr>
        </p:nvSpPr>
        <p:spPr>
          <a:xfrm>
            <a:off x="-36512" y="2672916"/>
            <a:ext cx="9217024" cy="1512168"/>
          </a:xfrm>
        </p:spPr>
        <p:txBody>
          <a:bodyPr>
            <a:noAutofit/>
          </a:bodyPr>
          <a:lstStyle/>
          <a:p>
            <a:r>
              <a:rPr lang="zh-TW" altLang="en-US" sz="4200" dirty="0" smtClean="0">
                <a:latin typeface="標楷體" panose="03000509000000000000" pitchFamily="65" charset="-120"/>
                <a:ea typeface="標楷體" panose="03000509000000000000" pitchFamily="65" charset="-120"/>
              </a:rPr>
              <a:t>逐項好物阮著分享</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zh-TW" altLang="en-US" sz="4200" dirty="0" smtClean="0">
                <a:latin typeface="標楷體" panose="03000509000000000000" pitchFamily="65" charset="-120"/>
                <a:ea typeface="標楷體" panose="03000509000000000000" pitchFamily="65" charset="-120"/>
              </a:rPr>
              <a:t>用疼扶持來引導阮</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zh-TW" altLang="en-US" sz="4200" dirty="0" smtClean="0">
                <a:latin typeface="標楷體" panose="03000509000000000000" pitchFamily="65" charset="-120"/>
                <a:ea typeface="標楷體" panose="03000509000000000000" pitchFamily="65" charset="-120"/>
              </a:rPr>
              <a:t>滿心歡喜伏拜祈禱</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zh-TW" altLang="en-US" sz="4200" dirty="0">
                <a:latin typeface="標楷體" panose="03000509000000000000" pitchFamily="65" charset="-120"/>
                <a:ea typeface="標楷體" panose="03000509000000000000" pitchFamily="65" charset="-120"/>
              </a:rPr>
              <a:t>喔</a:t>
            </a:r>
            <a:r>
              <a:rPr lang="zh-TW" altLang="en-US" sz="4200" dirty="0" smtClean="0">
                <a:latin typeface="標楷體" panose="03000509000000000000" pitchFamily="65" charset="-120"/>
                <a:ea typeface="標楷體" panose="03000509000000000000" pitchFamily="65" charset="-120"/>
              </a:rPr>
              <a:t>主阮欲獻上感恩</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zh-TW" altLang="en-US" sz="4200" dirty="0" smtClean="0">
                <a:latin typeface="標楷體" panose="03000509000000000000" pitchFamily="65" charset="-120"/>
                <a:ea typeface="標楷體" panose="03000509000000000000" pitchFamily="65" charset="-120"/>
              </a:rPr>
              <a:t>感謝主</a:t>
            </a:r>
            <a:r>
              <a:rPr lang="en-US" altLang="zh-TW" sz="4200" dirty="0" smtClean="0">
                <a:latin typeface="標楷體" panose="03000509000000000000" pitchFamily="65" charset="-120"/>
                <a:ea typeface="標楷體" panose="03000509000000000000" pitchFamily="65" charset="-120"/>
              </a:rPr>
              <a:t>, </a:t>
            </a:r>
            <a:r>
              <a:rPr lang="zh-TW" altLang="en-US" sz="4200" dirty="0" smtClean="0">
                <a:latin typeface="標楷體" panose="03000509000000000000" pitchFamily="65" charset="-120"/>
                <a:ea typeface="標楷體" panose="03000509000000000000" pitchFamily="65" charset="-120"/>
              </a:rPr>
              <a:t>感</a:t>
            </a:r>
            <a:r>
              <a:rPr lang="zh-TW" altLang="en-US" sz="4200" dirty="0">
                <a:latin typeface="標楷體" panose="03000509000000000000" pitchFamily="65" charset="-120"/>
                <a:ea typeface="標楷體" panose="03000509000000000000" pitchFamily="65" charset="-120"/>
              </a:rPr>
              <a:t>謝</a:t>
            </a:r>
            <a:r>
              <a:rPr lang="zh-TW" altLang="en-US" sz="4200" dirty="0" smtClean="0">
                <a:latin typeface="標楷體" panose="03000509000000000000" pitchFamily="65" charset="-120"/>
                <a:ea typeface="標楷體" panose="03000509000000000000" pitchFamily="65" charset="-120"/>
              </a:rPr>
              <a:t>主</a:t>
            </a:r>
            <a:r>
              <a:rPr lang="en-US" altLang="zh-TW" sz="4200" dirty="0" smtClean="0">
                <a:latin typeface="標楷體" panose="03000509000000000000" pitchFamily="65" charset="-120"/>
                <a:ea typeface="標楷體" panose="03000509000000000000" pitchFamily="65" charset="-120"/>
              </a:rPr>
              <a:t>, </a:t>
            </a:r>
            <a:r>
              <a:rPr lang="zh-TW" altLang="en-US" sz="4200" dirty="0" smtClean="0">
                <a:latin typeface="標楷體" panose="03000509000000000000" pitchFamily="65" charset="-120"/>
                <a:ea typeface="標楷體" panose="03000509000000000000" pitchFamily="65" charset="-120"/>
              </a:rPr>
              <a:t>感謝主</a:t>
            </a:r>
            <a:r>
              <a:rPr lang="en-US" altLang="zh-TW" sz="4200" dirty="0" smtClean="0">
                <a:latin typeface="標楷體" panose="03000509000000000000" pitchFamily="65" charset="-120"/>
                <a:ea typeface="標楷體" panose="03000509000000000000" pitchFamily="65" charset="-120"/>
              </a:rPr>
              <a:t/>
            </a:r>
            <a:br>
              <a:rPr lang="en-US" altLang="zh-TW" sz="4200" dirty="0" smtClean="0">
                <a:latin typeface="標楷體" panose="03000509000000000000" pitchFamily="65" charset="-120"/>
                <a:ea typeface="標楷體" panose="03000509000000000000" pitchFamily="65" charset="-120"/>
              </a:rPr>
            </a:br>
            <a:r>
              <a:rPr lang="en-US" sz="3400" dirty="0"/>
              <a:t>For all good gifts we have to share, </a:t>
            </a:r>
            <a:r>
              <a:rPr lang="en-US" sz="3400" dirty="0" smtClean="0"/>
              <a:t/>
            </a:r>
            <a:br>
              <a:rPr lang="en-US" sz="3400" dirty="0" smtClean="0"/>
            </a:br>
            <a:r>
              <a:rPr lang="en-US" sz="3400" dirty="0" smtClean="0"/>
              <a:t>for </a:t>
            </a:r>
            <a:r>
              <a:rPr lang="en-US" sz="3400" dirty="0"/>
              <a:t>guiding us with loving care. </a:t>
            </a:r>
            <a:r>
              <a:rPr lang="en-US" sz="3400" dirty="0" smtClean="0"/>
              <a:t/>
            </a:r>
            <a:br>
              <a:rPr lang="en-US" sz="3400" dirty="0" smtClean="0"/>
            </a:br>
            <a:r>
              <a:rPr lang="en-US" sz="3400" dirty="0" smtClean="0"/>
              <a:t>With </a:t>
            </a:r>
            <a:r>
              <a:rPr lang="en-US" sz="3400" dirty="0"/>
              <a:t>joyful hearts we bow to pray. </a:t>
            </a:r>
            <a:r>
              <a:rPr lang="en-US" sz="3400" dirty="0" smtClean="0"/>
              <a:t/>
            </a:r>
            <a:br>
              <a:rPr lang="en-US" sz="3400" dirty="0" smtClean="0"/>
            </a:br>
            <a:r>
              <a:rPr lang="en-US" sz="3400" dirty="0" smtClean="0"/>
              <a:t>O</a:t>
            </a:r>
            <a:r>
              <a:rPr lang="en-US" sz="3400" dirty="0"/>
              <a:t>, Lord, we give our thanks the day. </a:t>
            </a:r>
            <a:r>
              <a:rPr lang="en-US" sz="3400" dirty="0" smtClean="0"/>
              <a:t>Thank </a:t>
            </a:r>
            <a:r>
              <a:rPr lang="en-US" sz="3400" dirty="0"/>
              <a:t>you, Lord. Thank you, Lord, Thank you, Lord, </a:t>
            </a:r>
            <a:endParaRPr lang="en-US" sz="3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8477013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134</Words>
  <Application>Microsoft Office PowerPoint</Application>
  <PresentationFormat>On-screen Show (4:3)</PresentationFormat>
  <Paragraphs>17</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感謝主賞賜青翠田野山嶺， 感謝主賞賜海岸美景緻， 感謝主賞賜清爽涼風日光 聽阮祈禱親愛主阮感謝你.  Thank you, Lord, for the valleys and hillsides.  Thank you, Lord, for the waves upon the shores.  Thank you, Lord, for the breezes and the sunshine.  Hear us, we pray as we come to  thank you, Lord. </vt:lpstr>
      <vt:lpstr>阮聚集來感謝 出聲吟詩對心底 主賜恩典疼痛 萬民謳咾大歡喜  We join this day, as one,  our hearts and hands and voices.  For wondrous gifts of love,  Your grateful world rejoices. </vt:lpstr>
      <vt:lpstr>感謝主賞賜相疼溫暖家庭， 感謝主賞賜交陪朋友情， 感謝主賞賜體諒瞭解 恩情攏久長無停。 Thank you, Lord,  for the love within our families.  Thank you, Lord, for the fellowship of friends. Thank you, Lord, for quiet understanding grace that never ends. </vt:lpstr>
      <vt:lpstr>感謝主奇妙創造這宇宙， 感謝主極大權能言語， 感謝主賜阮應允救贖恩典， 聽阮祈禱親愛主阮感謝你。 Thank you, Lord, for the wonders of creation. Thank you, Lord, for the power of Your word. Thank you, Lord, for Your promise of Salvation. Hear us, we pray as we come to thank you, Lord.  </vt:lpstr>
      <vt:lpstr>逐項好物阮著分享 用疼扶持來引導阮 滿心歡喜伏拜祈禱 喔主阮欲獻上感恩 感謝主, 感謝主, 感謝主 For all good gifts we have to share,  for guiding us with loving care.  With joyful hearts we bow to pray.  O, Lord, we give our thanks the day. Thank you, Lord. Thank you, Lord, Thank you, Lord,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bunbun</dc:creator>
  <cp:lastModifiedBy>bunbun</cp:lastModifiedBy>
  <cp:revision>8</cp:revision>
  <dcterms:created xsi:type="dcterms:W3CDTF">2016-11-20T07:50:57Z</dcterms:created>
  <dcterms:modified xsi:type="dcterms:W3CDTF">2016-11-20T08:39:59Z</dcterms:modified>
</cp:coreProperties>
</file>