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3" r:id="rId3"/>
    <p:sldId id="260" r:id="rId4"/>
    <p:sldId id="262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326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2716-867F-4A2F-B2FD-C4AE3DECF6FF}" type="datetimeFigureOut">
              <a:rPr lang="en-US" smtClean="0"/>
              <a:t>11/24/2016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6739B-753C-4615-933B-A53D1B648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291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2716-867F-4A2F-B2FD-C4AE3DECF6FF}" type="datetimeFigureOut">
              <a:rPr lang="en-US" smtClean="0"/>
              <a:t>11/24/2016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6739B-753C-4615-933B-A53D1B648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067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2716-867F-4A2F-B2FD-C4AE3DECF6FF}" type="datetimeFigureOut">
              <a:rPr lang="en-US" smtClean="0"/>
              <a:t>11/24/2016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6739B-753C-4615-933B-A53D1B648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724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2716-867F-4A2F-B2FD-C4AE3DECF6FF}" type="datetimeFigureOut">
              <a:rPr lang="en-US" smtClean="0"/>
              <a:t>11/24/2016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6739B-753C-4615-933B-A53D1B648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258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2716-867F-4A2F-B2FD-C4AE3DECF6FF}" type="datetimeFigureOut">
              <a:rPr lang="en-US" smtClean="0"/>
              <a:t>11/24/2016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6739B-753C-4615-933B-A53D1B648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520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2716-867F-4A2F-B2FD-C4AE3DECF6FF}" type="datetimeFigureOut">
              <a:rPr lang="en-US" smtClean="0"/>
              <a:t>11/24/2016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6739B-753C-4615-933B-A53D1B648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498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2716-867F-4A2F-B2FD-C4AE3DECF6FF}" type="datetimeFigureOut">
              <a:rPr lang="en-US" smtClean="0"/>
              <a:t>11/24/2016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6739B-753C-4615-933B-A53D1B648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391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2716-867F-4A2F-B2FD-C4AE3DECF6FF}" type="datetimeFigureOut">
              <a:rPr lang="en-US" smtClean="0"/>
              <a:t>11/24/2016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6739B-753C-4615-933B-A53D1B648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425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2716-867F-4A2F-B2FD-C4AE3DECF6FF}" type="datetimeFigureOut">
              <a:rPr lang="en-US" smtClean="0"/>
              <a:t>11/24/2016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6739B-753C-4615-933B-A53D1B648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768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2716-867F-4A2F-B2FD-C4AE3DECF6FF}" type="datetimeFigureOut">
              <a:rPr lang="en-US" smtClean="0"/>
              <a:t>11/24/2016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6739B-753C-4615-933B-A53D1B648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345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2716-867F-4A2F-B2FD-C4AE3DECF6FF}" type="datetimeFigureOut">
              <a:rPr lang="en-US" smtClean="0"/>
              <a:t>11/24/2016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6739B-753C-4615-933B-A53D1B648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734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172716-867F-4A2F-B2FD-C4AE3DECF6FF}" type="datetimeFigureOut">
              <a:rPr lang="en-US" smtClean="0"/>
              <a:t>11/24/2016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6739B-753C-4615-933B-A53D1B648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701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880" t="7879" r="16514" b="6263"/>
          <a:stretch/>
        </p:blipFill>
        <p:spPr>
          <a:xfrm>
            <a:off x="85125" y="2819400"/>
            <a:ext cx="2164162" cy="3913909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8534400" cy="609600"/>
          </a:xfrm>
        </p:spPr>
        <p:txBody>
          <a:bodyPr>
            <a:noAutofit/>
          </a:bodyPr>
          <a:lstStyle/>
          <a:p>
            <a:r>
              <a:rPr lang="zh-TW" altLang="en-US" sz="36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請來以馬內利 </a:t>
            </a:r>
            <a:r>
              <a:rPr lang="en-US" altLang="zh-TW" sz="36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O</a:t>
            </a:r>
            <a:r>
              <a:rPr lang="zh-TW" altLang="en-US" sz="36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altLang="zh-TW" sz="36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Come,</a:t>
            </a:r>
            <a:r>
              <a:rPr lang="zh-TW" altLang="en-US" sz="36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altLang="zh-TW" sz="36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Emmanuel</a:t>
            </a:r>
            <a:endParaRPr lang="en-US" sz="3600" dirty="0"/>
          </a:p>
        </p:txBody>
      </p:sp>
      <p:sp>
        <p:nvSpPr>
          <p:cNvPr id="3" name="Rectangle 2"/>
          <p:cNvSpPr/>
          <p:nvPr/>
        </p:nvSpPr>
        <p:spPr>
          <a:xfrm>
            <a:off x="2272748" y="685800"/>
            <a:ext cx="7176052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請來以馬內</a:t>
            </a: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利</a:t>
            </a:r>
            <a:endParaRPr lang="en-US" altLang="zh-TW" sz="44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以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色</a:t>
            </a: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列之上帝</a:t>
            </a:r>
            <a:endParaRPr lang="en-US" altLang="zh-TW" sz="44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阮用渴慕心神向祢</a:t>
            </a:r>
            <a:endParaRPr lang="en-US" altLang="zh-TW" sz="44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亞伯蘭之</a:t>
            </a: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上</a:t>
            </a: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帝 復興耶路撒冷</a:t>
            </a:r>
            <a:endParaRPr lang="en-US" altLang="zh-TW" sz="40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用永遠和平來統治</a:t>
            </a:r>
            <a:endParaRPr lang="en-US" altLang="zh-TW" sz="44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大衛後裔著來教阮開嘴吟詩</a:t>
            </a:r>
            <a:endParaRPr lang="en-US" altLang="zh-TW" sz="40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教阮來君王之詩</a:t>
            </a:r>
            <a:endParaRPr lang="en-US" altLang="zh-TW" sz="44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請來以馬內</a:t>
            </a: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利</a:t>
            </a:r>
            <a:endParaRPr lang="en-US" altLang="zh-TW" sz="4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0797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6615" r="17715"/>
          <a:stretch/>
        </p:blipFill>
        <p:spPr>
          <a:xfrm>
            <a:off x="6816437" y="0"/>
            <a:ext cx="2171086" cy="2209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200"/>
            <a:ext cx="9144000" cy="5562600"/>
          </a:xfrm>
        </p:spPr>
        <p:txBody>
          <a:bodyPr>
            <a:noAutofit/>
          </a:bodyPr>
          <a:lstStyle/>
          <a:p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請來以馬內</a:t>
            </a: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利</a:t>
            </a:r>
            <a: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來救贖色</a:t>
            </a: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列之上</a:t>
            </a: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帝</a:t>
            </a:r>
            <a: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使阮做祢居起所在</a:t>
            </a:r>
            <a: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著使戰爭攏息</a:t>
            </a:r>
            <a: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鄉</a:t>
            </a: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土和平充滿</a:t>
            </a:r>
            <a:endParaRPr lang="en-US" altLang="zh-TW" sz="4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70075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599" y="4474468"/>
            <a:ext cx="3235037" cy="236967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41565" y="152400"/>
            <a:ext cx="9144000" cy="5662585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用祢恩惠使阮竟儆醒</a:t>
            </a:r>
            <a:r>
              <a:rPr lang="en-US" altLang="zh-TW" sz="4800" dirty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8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使阮心神清氣 屬天恩典渴慕</a:t>
            </a:r>
            <a:r>
              <a:rPr lang="en-US" altLang="zh-TW" sz="4800" dirty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8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教阮可行愛疼活</a:t>
            </a: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路</a:t>
            </a:r>
            <a: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請</a:t>
            </a: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來以馬內利</a:t>
            </a:r>
            <a:r>
              <a:rPr lang="en-US" altLang="zh-TW" sz="4800" dirty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8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歡喜 歡喜 以</a:t>
            </a: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馬內</a:t>
            </a: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利</a:t>
            </a:r>
            <a: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以色</a:t>
            </a: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列啊 主必來臨</a:t>
            </a:r>
            <a:endParaRPr lang="en-US" sz="4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90563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507345" cy="2438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990600"/>
            <a:ext cx="7239000" cy="5257800"/>
          </a:xfrm>
        </p:spPr>
        <p:txBody>
          <a:bodyPr>
            <a:normAutofit fontScale="90000"/>
          </a:bodyPr>
          <a:lstStyle/>
          <a:p>
            <a:r>
              <a:rPr lang="zh-TW" altLang="en-US" sz="5400" dirty="0">
                <a:latin typeface="DFKai-SB" panose="03000509000000000000" pitchFamily="65" charset="-120"/>
                <a:ea typeface="DFKai-SB" panose="03000509000000000000" pitchFamily="65" charset="-120"/>
              </a:rPr>
              <a:t>請來以馬內利</a:t>
            </a:r>
            <a:r>
              <a:rPr lang="en-US" altLang="zh-TW" sz="5400" dirty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54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dirty="0">
                <a:latin typeface="DFKai-SB" panose="03000509000000000000" pitchFamily="65" charset="-120"/>
                <a:ea typeface="DFKai-SB" panose="03000509000000000000" pitchFamily="65" charset="-120"/>
              </a:rPr>
              <a:t>復</a:t>
            </a:r>
            <a:r>
              <a:rPr lang="zh-TW" altLang="en-US" sz="5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興眾以</a:t>
            </a:r>
            <a:r>
              <a:rPr lang="zh-TW" altLang="en-US" sz="5400" dirty="0">
                <a:latin typeface="DFKai-SB" panose="03000509000000000000" pitchFamily="65" charset="-120"/>
                <a:ea typeface="DFKai-SB" panose="03000509000000000000" pitchFamily="65" charset="-120"/>
              </a:rPr>
              <a:t>色</a:t>
            </a:r>
            <a:r>
              <a:rPr lang="zh-TW" altLang="en-US" sz="5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列</a:t>
            </a:r>
            <a:r>
              <a:rPr lang="en-US" altLang="zh-TW" sz="5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54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阮今相及對祢出聲</a:t>
            </a:r>
            <a:r>
              <a:rPr lang="en-US" altLang="zh-TW" sz="5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54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撥開暗暝黑暗</a:t>
            </a:r>
            <a:r>
              <a:rPr lang="en-US" altLang="zh-TW" sz="5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54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死亡無閣倚近</a:t>
            </a:r>
            <a:r>
              <a:rPr lang="en-US" altLang="zh-TW" sz="5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54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祢是至高之啓明星</a:t>
            </a:r>
            <a:r>
              <a:rPr lang="en-US" altLang="zh-TW" sz="5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54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照光阮厭倦人生</a:t>
            </a:r>
            <a:r>
              <a:rPr lang="en-US" altLang="zh-TW" sz="5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54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點聖光佇阮心裡</a:t>
            </a:r>
            <a:endParaRPr lang="en-US" altLang="zh-TW" sz="5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43127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9" t="16529" r="8247"/>
          <a:stretch/>
        </p:blipFill>
        <p:spPr>
          <a:xfrm>
            <a:off x="0" y="5029200"/>
            <a:ext cx="2921329" cy="1828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82" y="1524000"/>
            <a:ext cx="9144000" cy="2209800"/>
          </a:xfrm>
        </p:spPr>
        <p:txBody>
          <a:bodyPr>
            <a:noAutofit/>
          </a:bodyPr>
          <a:lstStyle/>
          <a:p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請來以馬內</a:t>
            </a: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利</a:t>
            </a:r>
            <a: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請來以馬內</a:t>
            </a: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利</a:t>
            </a:r>
            <a: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請來以馬內</a:t>
            </a: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利</a:t>
            </a:r>
            <a:r>
              <a:rPr lang="en-US" altLang="zh-TW" sz="4800" smtClean="0">
                <a:latin typeface="DFKai-SB" panose="03000509000000000000" pitchFamily="65" charset="-120"/>
                <a:ea typeface="DFKai-SB" panose="03000509000000000000" pitchFamily="65" charset="-120"/>
              </a:rPr>
              <a:t>…</a:t>
            </a:r>
            <a:endParaRPr lang="en-US" sz="4800" dirty="0">
              <a:latin typeface="+mn-lt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17287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102</Words>
  <Application>Microsoft Office PowerPoint</Application>
  <PresentationFormat>On-screen Show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請來以馬內利 O Come, Emmanuel</vt:lpstr>
      <vt:lpstr>請來以馬內利 來救贖色列之上帝 使阮做祢居起所在 著使戰爭攏息 鄉土和平充滿</vt:lpstr>
      <vt:lpstr>用祢恩惠使阮竟儆醒 使阮心神清氣 屬天恩典渴慕 教阮可行愛疼活路 請來以馬內利 歡喜 歡喜 以馬內利 以色列啊 主必來臨</vt:lpstr>
      <vt:lpstr>請來以馬內利 復興眾以色列 阮今相及對祢出聲 撥開暗暝黑暗 死亡無閣倚近 祢是至高之啓明星 照光阮厭倦人生 點聖光佇阮心裡</vt:lpstr>
      <vt:lpstr>請來以馬內利 請來以馬內利 請來以馬內利…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Wenwen</dc:creator>
  <cp:lastModifiedBy>Jonathan</cp:lastModifiedBy>
  <cp:revision>32</cp:revision>
  <dcterms:created xsi:type="dcterms:W3CDTF">2015-12-04T00:01:37Z</dcterms:created>
  <dcterms:modified xsi:type="dcterms:W3CDTF">2016-11-24T16:35:48Z</dcterms:modified>
</cp:coreProperties>
</file>