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0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9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6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2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5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2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9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9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2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6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4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3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72716-867F-4A2F-B2FD-C4AE3DECF6FF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739B-753C-4615-933B-A53D1B64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0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0" t="7879" r="16514" b="6263"/>
          <a:stretch/>
        </p:blipFill>
        <p:spPr>
          <a:xfrm>
            <a:off x="85125" y="2819400"/>
            <a:ext cx="2164162" cy="3913909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534400" cy="60960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請來以馬內利 </a:t>
            </a:r>
            <a:r>
              <a:rPr lang="en-US" altLang="zh-TW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O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Come,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Emmanuel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72748" y="685800"/>
            <a:ext cx="71760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請來以馬內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利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以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色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列之上帝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阮用渴慕心神向祢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亞伯蘭之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上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帝 復興耶路撒冷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用永遠和平來統治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大衛後裔著來教阮開嘴吟詩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教阮來君王之詩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請來以馬內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利</a:t>
            </a:r>
            <a:endParaRPr lang="en-US" altLang="zh-TW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79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15" r="17715"/>
          <a:stretch/>
        </p:blipFill>
        <p:spPr>
          <a:xfrm>
            <a:off x="6816437" y="0"/>
            <a:ext cx="2171086" cy="2209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562600"/>
          </a:xfrm>
        </p:spPr>
        <p:txBody>
          <a:bodyPr>
            <a:noAutofit/>
          </a:bodyPr>
          <a:lstStyle/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請來以馬內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利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來救贖色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列之上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帝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使阮做祢居起所在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著使戰爭攏息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鄉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土和平充滿</a:t>
            </a:r>
            <a:endParaRPr lang="en-US" altLang="zh-TW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007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4474468"/>
            <a:ext cx="3235037" cy="23696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1565" y="152400"/>
            <a:ext cx="9144000" cy="5662585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用祢恩惠使阮竟儆醒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使阮心神清氣 屬天恩典渴慕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教阮可行愛疼活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路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請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來以馬內利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歡喜 歡喜 以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馬內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利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以色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列啊 主必來臨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056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07345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990600"/>
            <a:ext cx="7239000" cy="5257800"/>
          </a:xfrm>
        </p:spPr>
        <p:txBody>
          <a:bodyPr>
            <a:normAutofit fontScale="90000"/>
          </a:bodyPr>
          <a:lstStyle/>
          <a:p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請來以馬內利</a:t>
            </a:r>
            <a:r>
              <a:rPr lang="en-US" altLang="zh-TW" sz="54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復</a:t>
            </a:r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興眾以</a:t>
            </a:r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色</a:t>
            </a:r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列</a:t>
            </a:r>
            <a: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阮今相及對祢出聲</a:t>
            </a:r>
            <a: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撥開暗暝黑暗</a:t>
            </a:r>
            <a: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死亡無閣倚近</a:t>
            </a:r>
            <a: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祢是至高之啓明星</a:t>
            </a:r>
            <a: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照光阮厭倦人生</a:t>
            </a:r>
            <a: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點聖光佇阮心裡</a:t>
            </a:r>
            <a:endParaRPr lang="en-US" altLang="zh-TW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312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9" t="16529" r="8247"/>
          <a:stretch/>
        </p:blipFill>
        <p:spPr>
          <a:xfrm>
            <a:off x="0" y="5029200"/>
            <a:ext cx="2921329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1524000"/>
            <a:ext cx="9144000" cy="2209800"/>
          </a:xfrm>
        </p:spPr>
        <p:txBody>
          <a:bodyPr>
            <a:noAutofit/>
          </a:bodyPr>
          <a:lstStyle/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請來以馬內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利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請來以馬內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利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請來以馬內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利</a:t>
            </a:r>
            <a:r>
              <a:rPr lang="en-US" altLang="zh-TW" sz="4800" smtClean="0"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endParaRPr lang="en-US" sz="4800" dirty="0">
              <a:latin typeface="+mn-lt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72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102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請來以馬內利 O Come, Emmanuel</vt:lpstr>
      <vt:lpstr>請來以馬內利 來救贖色列之上帝 使阮做祢居起所在 著使戰爭攏息 鄉土和平充滿</vt:lpstr>
      <vt:lpstr>用祢恩惠使阮竟儆醒 使阮心神清氣 屬天恩典渴慕 教阮可行愛疼活路 請來以馬內利 歡喜 歡喜 以馬內利 以色列啊 主必來臨</vt:lpstr>
      <vt:lpstr>請來以馬內利 復興眾以色列 阮今相及對祢出聲 撥開暗暝黑暗 死亡無閣倚近 祢是至高之啓明星 照光阮厭倦人生 點聖光佇阮心裡</vt:lpstr>
      <vt:lpstr>請來以馬內利 請來以馬內利 請來以馬內利…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Jonathan</cp:lastModifiedBy>
  <cp:revision>32</cp:revision>
  <dcterms:created xsi:type="dcterms:W3CDTF">2015-12-04T00:01:37Z</dcterms:created>
  <dcterms:modified xsi:type="dcterms:W3CDTF">2016-11-24T16:35:48Z</dcterms:modified>
</cp:coreProperties>
</file>