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85CDC-CC65-454B-BA1A-10B77BF85C0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2FC3C-0891-48B2-98ED-DC929FB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3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/>
            <a:fld id="{D655AFCE-3145-435A-9623-109A8CB3D9BF}" type="slidenum">
              <a:rPr lang="en-US" altLang="zh-TW">
                <a:solidFill>
                  <a:srgbClr val="000000"/>
                </a:solidFill>
              </a:rPr>
              <a:pPr defTabSz="903288"/>
              <a:t>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2B87342-CCCC-43F5-A61B-FCAE1C7A6B1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4977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C4B6898-CB4A-4CDA-AE80-03BEEE286EA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672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F9AF1DC-A916-4D61-925C-3A363E39453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5859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8A9969F-F448-4B3C-AE2A-57B2E1030D9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578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2F2CEF00-22DA-4992-88B8-FD7C21732D1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4162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97C1A19-EE69-4FD3-8994-64E6536B3CA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13081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6FF123E-CFD3-4F1F-A1A3-05AB5600ABA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38435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DBA29BE-79BA-4D2D-889B-6E0B90DB672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3729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6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163E113-1B02-49C1-8FC1-1D2065F0106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72112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2296AE2C-680A-42CD-B125-7C64DC11470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83183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81DCC0C-E09F-48DC-A01A-AB2F404D97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4876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2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3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85EB-5BCB-44BC-806F-4E5148D0E26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61CC-0ED0-4F79-AB77-3BCD2848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1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1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674DA-AD52-41C4-B507-3F253C0E86D8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48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9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1135" y="381000"/>
            <a:ext cx="8839200" cy="59436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DFKai-SB" pitchFamily="65" charset="-120"/>
                <a:ea typeface="DFKai-SB" pitchFamily="65" charset="-120"/>
              </a:rPr>
              <a:t>著來聽星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DFKai-SB" pitchFamily="65" charset="-120"/>
                <a:ea typeface="DFKai-SB" pitchFamily="65" charset="-120"/>
              </a:rPr>
              <a:t>辰</a:t>
            </a:r>
            <a:r>
              <a:rPr lang="en-US" altLang="zh-TW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0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DFKai-SB" pitchFamily="65" charset="-120"/>
              </a:rPr>
              <a:t>聖歌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DFKai-SB" pitchFamily="65" charset="-120"/>
              </a:rPr>
              <a:t>隊  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DFKai-SB" pitchFamily="65" charset="-120"/>
              </a:rPr>
              <a:t>獻詩</a:t>
            </a:r>
            <a:endParaRPr lang="zh-TW" altLang="en-US" sz="4000" b="1" dirty="0" smtClean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0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8305800" cy="57912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著來聽星辰佇黑暗中啲吟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詩</a:t>
            </a:r>
            <a:r>
              <a:rPr lang="zh-TW" altLang="en-US" sz="4800" dirty="0" smtClean="0"/>
              <a:t/>
            </a:r>
            <a:br>
              <a:rPr lang="zh-TW" altLang="en-US" sz="4800" dirty="0" smtClean="0"/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暝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時聽怹甜蜜讚美之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詩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因為光明天父差獨生聖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子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歡喜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快樂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今恁眾人著快樂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因為真光降臨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sz="40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152400"/>
            <a:ext cx="15621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083" y="914400"/>
            <a:ext cx="8861834" cy="4800599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全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地眾百姓久長行佇黑暗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中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佇暗暝穹蒼抄尋天賜之平安</a:t>
            </a:r>
            <a:b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總是月光星辰中攏尋無平安</a:t>
            </a:r>
            <a:b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是佇人之心內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上帝藏光明及愛疼</a:t>
            </a:r>
            <a:r>
              <a:rPr lang="en-US" altLang="zh-TW" sz="49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9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4000" dirty="0" smtClean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4000" dirty="0" smtClean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0" y="76200"/>
            <a:ext cx="1066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14400"/>
            <a:ext cx="8991600" cy="54102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著來聽星辰佇黑暗中啲吟詩</a:t>
            </a:r>
            <a:b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暝時聽怹甜蜜讚美之詩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因為光明天父差獨生聖子</a:t>
            </a:r>
            <a:b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歡喜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快樂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今恁眾人著快樂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因為真光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恁之真光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恁之真光降臨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4000" dirty="0" smtClean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4000" dirty="0" smtClean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152400"/>
            <a:ext cx="1371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3/3)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51</Words>
  <Application>Microsoft Office PowerPoint</Application>
  <PresentationFormat>On-screen Show 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預設簡報設計</vt:lpstr>
      <vt:lpstr>著來聽星辰      聖歌隊  獻詩</vt:lpstr>
      <vt:lpstr>著來聽星辰佇黑暗中啲吟詩 暝時聽怹甜蜜讚美之詩 因為光明天父差獨生聖子 歡喜,快樂,今恁眾人著快樂 因為真光降臨   </vt:lpstr>
      <vt:lpstr>全地眾百姓久長行佇黑暗中 佇暗暝穹蒼抄尋天賜之平安 總是月光星辰中攏尋無平安 是佇人之心內 上帝藏光明及愛疼   </vt:lpstr>
      <vt:lpstr>著來聽星辰佇黑暗中啲吟詩  暝時聽怹甜蜜讚美之詩   因為光明天父差獨生聖子 歡喜,快樂,今恁眾人著快樂 因為真光,恁之真光 恁之真光降臨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著來聽星辰      聖歌隊  獻詩</dc:title>
  <dc:creator>Tai</dc:creator>
  <cp:lastModifiedBy>Tai</cp:lastModifiedBy>
  <cp:revision>4</cp:revision>
  <dcterms:created xsi:type="dcterms:W3CDTF">2016-11-30T02:04:47Z</dcterms:created>
  <dcterms:modified xsi:type="dcterms:W3CDTF">2016-11-30T02:37:40Z</dcterms:modified>
</cp:coreProperties>
</file>