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1" r:id="rId1"/>
    <p:sldMasterId id="2147484493" r:id="rId2"/>
  </p:sldMasterIdLst>
  <p:notesMasterIdLst>
    <p:notesMasterId r:id="rId8"/>
  </p:notesMasterIdLst>
  <p:sldIdLst>
    <p:sldId id="582" r:id="rId3"/>
    <p:sldId id="583" r:id="rId4"/>
    <p:sldId id="584" r:id="rId5"/>
    <p:sldId id="585" r:id="rId6"/>
    <p:sldId id="58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50021"/>
    <a:srgbClr val="0E060A"/>
    <a:srgbClr val="0000FF"/>
    <a:srgbClr val="FFFFFF"/>
    <a:srgbClr val="9900CC"/>
    <a:srgbClr val="000104"/>
    <a:srgbClr val="00133A"/>
    <a:srgbClr val="800000"/>
    <a:srgbClr val="0E0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8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1FD0D4A-123D-4F61-90ED-382C47D184B3}" type="datetimeFigureOut">
              <a:rPr lang="en-US"/>
              <a:pPr>
                <a:defRPr/>
              </a:pPr>
              <a:t>12/10/2016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76BC3DC-9005-433A-A6A9-6E75DBCC5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88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1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9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59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2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8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6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3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6" indent="0">
              <a:buNone/>
              <a:defRPr sz="1600" b="1"/>
            </a:lvl7pPr>
            <a:lvl8pPr marL="3199918" indent="0">
              <a:buNone/>
              <a:defRPr sz="1600" b="1"/>
            </a:lvl8pPr>
            <a:lvl9pPr marL="36570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3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6" indent="0">
              <a:buNone/>
              <a:defRPr sz="1600" b="1"/>
            </a:lvl7pPr>
            <a:lvl8pPr marL="3199918" indent="0">
              <a:buNone/>
              <a:defRPr sz="1600" b="1"/>
            </a:lvl8pPr>
            <a:lvl9pPr marL="36570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1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46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59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3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6" indent="0">
              <a:buNone/>
              <a:defRPr sz="900"/>
            </a:lvl7pPr>
            <a:lvl8pPr marL="3199918" indent="0">
              <a:buNone/>
              <a:defRPr sz="900"/>
            </a:lvl8pPr>
            <a:lvl9pPr marL="36570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4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1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3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6" indent="0">
              <a:buNone/>
              <a:defRPr sz="2000"/>
            </a:lvl7pPr>
            <a:lvl8pPr marL="3199918" indent="0">
              <a:buNone/>
              <a:defRPr sz="2000"/>
            </a:lvl8pPr>
            <a:lvl9pPr marL="365704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3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6" indent="0">
              <a:buNone/>
              <a:defRPr sz="900"/>
            </a:lvl7pPr>
            <a:lvl8pPr marL="3199918" indent="0">
              <a:buNone/>
              <a:defRPr sz="900"/>
            </a:lvl8pPr>
            <a:lvl9pPr marL="36570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38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14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6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5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5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0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5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2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3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5A62D4-B77E-ED46-A27E-171399C881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180F4CA-83A8-E44C-B8D0-1411CC9D2E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687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fontAlgn="auto">
              <a:spcBef>
                <a:spcPts val="0"/>
              </a:spcBef>
              <a:spcAft>
                <a:spcPts val="0"/>
              </a:spcAft>
            </a:pPr>
            <a:fld id="{D5A5299A-4CC7-477D-951C-2B544319206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defTabSz="914262" fontAlgn="auto">
                <a:spcBef>
                  <a:spcPts val="0"/>
                </a:spcBef>
                <a:spcAft>
                  <a:spcPts val="0"/>
                </a:spcAft>
              </a:pPr>
              <a:t>12/10/2016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fontAlgn="auto">
              <a:spcBef>
                <a:spcPts val="0"/>
              </a:spcBef>
              <a:spcAft>
                <a:spcPts val="0"/>
              </a:spcAft>
            </a:pPr>
            <a:fld id="{B7A55A72-D638-4F55-B685-18FC513371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全真楷書" pitchFamily="49" charset="-120"/>
              </a:rPr>
              <a:pPr defTabSz="9142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162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9" indent="-342849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8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8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0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3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4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8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8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886700" cy="182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sz="6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FPZongYiBold-B5" charset="-120"/>
              </a:rPr>
              <a:t>恬靜</a:t>
            </a:r>
            <a:r>
              <a:rPr lang="zh-TW" altLang="en-US" sz="60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FPZongYiBold-B5" charset="-120"/>
              </a:rPr>
              <a:t>暗暝</a:t>
            </a:r>
            <a:r>
              <a:rPr lang="en-US" altLang="zh-TW" sz="2800" dirty="0" smtClean="0">
                <a:solidFill>
                  <a:schemeClr val="bg1"/>
                </a:solidFill>
                <a:latin typeface="DFPZongYiBold-B5" charset="-120"/>
                <a:ea typeface="DFPZongYiBold-B5" charset="-120"/>
                <a:cs typeface="DFPZongYiBold-B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latin typeface="DFPZongYiBold-B5" charset="-120"/>
                <a:ea typeface="DFPZongYiBold-B5" charset="-120"/>
                <a:cs typeface="DFPZongYiBold-B5" charset="-120"/>
              </a:rPr>
            </a:b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PZongYiBold-B5" charset="-120"/>
                <a:cs typeface="Times New Roman" panose="02020603050405020304" pitchFamily="18" charset="0"/>
              </a:rPr>
              <a:t>STILL IS THE NIGHT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DFPZongYiBold-B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3733800"/>
            <a:ext cx="8229600" cy="168199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600"/>
              </a:spcBef>
              <a:buNone/>
            </a:pP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FPZongYiBold-B5" charset="-120"/>
              </a:rPr>
              <a:t>聖歌</a:t>
            </a:r>
            <a:r>
              <a:rPr lang="zh-TW" altLang="en-US" sz="4000" dirty="0" smtClean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FPZongYiBold-B5" charset="-120"/>
              </a:rPr>
              <a:t>隊 獻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FPZongYiBold-B5" charset="-120"/>
              </a:rPr>
              <a:t>詩</a:t>
            </a:r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35000"/>
              </a:spcBef>
            </a:pP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4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Content Placeholder 1"/>
          <p:cNvSpPr>
            <a:spLocks noGrp="1"/>
          </p:cNvSpPr>
          <p:nvPr>
            <p:ph sz="half" idx="1"/>
          </p:nvPr>
        </p:nvSpPr>
        <p:spPr>
          <a:xfrm>
            <a:off x="1143000" y="990600"/>
            <a:ext cx="7696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暗暝恬靜， 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孤單之燭</a:t>
            </a:r>
            <a:r>
              <a:rPr lang="zh-TW" altLang="en-US" sz="4400" dirty="0" smtClean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光</a:t>
            </a:r>
            <a:endParaRPr lang="en-US" altLang="zh-TW" sz="4400" dirty="0" smtClean="0">
              <a:solidFill>
                <a:srgbClr val="29123A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照佇</a:t>
            </a: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一個馬廄真光明。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平安之情景。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眾天使吟講，哈利路亞。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榮光上帝。榮光歸佇至高上帝。</a:t>
            </a:r>
            <a:endParaRPr lang="en-US" altLang="en-US" sz="4400" dirty="0">
              <a:solidFill>
                <a:srgbClr val="29123A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sz="half" idx="2"/>
          </p:nvPr>
        </p:nvSpPr>
        <p:spPr>
          <a:xfrm>
            <a:off x="6019800" y="304800"/>
            <a:ext cx="3035594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暗暝恬靜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1/4)</a:t>
            </a:r>
            <a:endParaRPr lang="en-US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2655248"/>
      </p:ext>
    </p:extLst>
  </p:cSld>
  <p:clrMapOvr>
    <a:masterClrMapping/>
  </p:clrMapOvr>
  <p:transition spd="slow" advTm="1058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562"/>
            <a:ext cx="9259683" cy="6944762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35000"/>
              </a:spcBef>
            </a:pP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4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Content Placeholder 1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76962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暗暝恬靜，馬槽真安靜</a:t>
            </a:r>
            <a:r>
              <a:rPr lang="en-US" altLang="zh-TW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;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來看救主咱之救贖主。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這豈是眠夢？嬰兒豈是王？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哈利路亞。榮光上帝。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榮光歸佇至高上帝。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sz="half" idx="2"/>
          </p:nvPr>
        </p:nvSpPr>
        <p:spPr>
          <a:xfrm>
            <a:off x="6019800" y="304800"/>
            <a:ext cx="3035594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200" dirty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  <a:ea typeface="標楷體" pitchFamily="65" charset="-120"/>
              </a:rPr>
              <a:t>暗暝恬靜</a:t>
            </a:r>
            <a:r>
              <a:rPr lang="en-US" altLang="zh-TW" sz="3200" dirty="0" smtClean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  <a:ea typeface="標楷體" pitchFamily="65" charset="-120"/>
              </a:rPr>
              <a:t>(2/4</a:t>
            </a:r>
            <a:r>
              <a:rPr lang="en-US" altLang="zh-TW" sz="3200" dirty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en-US" altLang="en-US" sz="3200" dirty="0">
              <a:solidFill>
                <a:srgbClr val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0956030"/>
      </p:ext>
    </p:extLst>
  </p:cSld>
  <p:clrMapOvr>
    <a:masterClrMapping/>
  </p:clrMapOvr>
  <p:transition spd="slow" advTm="1058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35000"/>
              </a:spcBef>
            </a:pP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4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Content Placeholder 1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76200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靜，靜，靜</a:t>
            </a:r>
            <a:r>
              <a:rPr lang="zh-TW" altLang="en-US" sz="4400" dirty="0" smtClean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400" dirty="0" smtClean="0">
              <a:solidFill>
                <a:srgbClr val="29123A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來</a:t>
            </a: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看嬰仔睏靜靜。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當馬利亞溫柔搖她之嬰兒，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天使輕聲讚美吟詩。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靜，靜，靜，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來看嬰仔睏靜靜。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sz="half" idx="2"/>
          </p:nvPr>
        </p:nvSpPr>
        <p:spPr>
          <a:xfrm>
            <a:off x="6019800" y="304800"/>
            <a:ext cx="3035594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暗暝恬靜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(3/4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9825"/>
      </p:ext>
    </p:extLst>
  </p:cSld>
  <p:clrMapOvr>
    <a:masterClrMapping/>
  </p:clrMapOvr>
  <p:transition spd="slow" advTm="1058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0"/>
            <a:ext cx="7924800" cy="11430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35000"/>
              </a:spcBef>
            </a:pP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4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8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Content Placeholder 1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80772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暗暝恬靜，耶穌睏靜靜，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馬利亞快樂滿心胸，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恁想她豈知主怎樣安排</a:t>
            </a:r>
            <a:r>
              <a:rPr lang="zh-TW" altLang="en-US" sz="4400" dirty="0" smtClean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4400" dirty="0" smtClean="0">
              <a:solidFill>
                <a:srgbClr val="29123A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哈</a:t>
            </a: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利路亞。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榮光上帝。榮光歸佇至高上帝。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9123A"/>
                </a:solidFill>
                <a:latin typeface="標楷體" pitchFamily="65" charset="-120"/>
                <a:ea typeface="標楷體" pitchFamily="65" charset="-120"/>
              </a:rPr>
              <a:t>哈利路亞。哈利路亞。哈利路亞。</a:t>
            </a:r>
          </a:p>
        </p:txBody>
      </p:sp>
      <p:sp>
        <p:nvSpPr>
          <p:cNvPr id="15365" name="Content Placeholder 2"/>
          <p:cNvSpPr>
            <a:spLocks noGrp="1"/>
          </p:cNvSpPr>
          <p:nvPr>
            <p:ph sz="half" idx="2"/>
          </p:nvPr>
        </p:nvSpPr>
        <p:spPr>
          <a:xfrm>
            <a:off x="6019800" y="304800"/>
            <a:ext cx="3035594" cy="53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暗暝恬靜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(4/4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8861524"/>
      </p:ext>
    </p:extLst>
  </p:cSld>
  <p:clrMapOvr>
    <a:masterClrMapping/>
  </p:clrMapOvr>
  <p:transition spd="slow" advTm="1058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258</Words>
  <Application>Microsoft Office PowerPoint</Application>
  <PresentationFormat>On-screen Show (4:3)</PresentationFormat>
  <Paragraphs>33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2_Office Theme</vt:lpstr>
      <vt:lpstr>3_Office Theme</vt:lpstr>
      <vt:lpstr>恬靜暗暝 STILL IS THE NIGHT</vt:lpstr>
      <vt:lpstr>   </vt:lpstr>
      <vt:lpstr>   </vt:lpstr>
      <vt:lpstr>   </vt:lpstr>
      <vt:lpstr>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</dc:creator>
  <cp:lastModifiedBy>Jonathan</cp:lastModifiedBy>
  <cp:revision>322</cp:revision>
  <dcterms:created xsi:type="dcterms:W3CDTF">2011-05-03T23:20:13Z</dcterms:created>
  <dcterms:modified xsi:type="dcterms:W3CDTF">2016-12-10T18:07:33Z</dcterms:modified>
</cp:coreProperties>
</file>