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469" r:id="rId2"/>
  </p:sldMasterIdLst>
  <p:notesMasterIdLst>
    <p:notesMasterId r:id="rId7"/>
  </p:notesMasterIdLst>
  <p:sldIdLst>
    <p:sldId id="523" r:id="rId3"/>
    <p:sldId id="588" r:id="rId4"/>
    <p:sldId id="589" r:id="rId5"/>
    <p:sldId id="59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50B4D"/>
    <a:srgbClr val="A50021"/>
    <a:srgbClr val="FF0066"/>
    <a:srgbClr val="CC0066"/>
    <a:srgbClr val="0E060A"/>
    <a:srgbClr val="0000FF"/>
    <a:srgbClr val="FFFFFF"/>
    <a:srgbClr val="9900CC"/>
    <a:srgbClr val="00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5" autoAdjust="0"/>
    <p:restoredTop sz="87726" autoAdjust="0"/>
  </p:normalViewPr>
  <p:slideViewPr>
    <p:cSldViewPr>
      <p:cViewPr>
        <p:scale>
          <a:sx n="72" d="100"/>
          <a:sy n="72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1FD0D4A-123D-4F61-90ED-382C47D184B3}" type="datetimeFigureOut">
              <a:rPr lang="en-US"/>
              <a:pPr>
                <a:defRPr/>
              </a:pPr>
              <a:t>12/17/2016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6BC3DC-9005-433A-A6A9-6E75DBCC5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/>
            <a:fld id="{D655AFCE-3145-435A-9623-109A8CB3D9BF}" type="slidenum">
              <a:rPr lang="en-US" altLang="zh-TW">
                <a:solidFill>
                  <a:srgbClr val="000000"/>
                </a:solidFill>
              </a:rPr>
              <a:pPr defTabSz="903288"/>
              <a:t>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2B87342-CCCC-43F5-A61B-FCAE1C7A6B1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296AE2C-680A-42CD-B125-7C64DC11470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81DCC0C-E09F-48DC-A01A-AB2F404D97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4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5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9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4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3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7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5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C4B6898-CB4A-4CDA-AE80-03BEEE286EA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0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4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F9AF1DC-A916-4D61-925C-3A363E39453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8A9969F-F448-4B3C-AE2A-57B2E1030D9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F2CEF00-22DA-4992-88B8-FD7C21732D1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97C1A19-EE69-4FD3-8994-64E6536B3CA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6FF123E-CFD3-4F1F-A1A3-05AB5600ABA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DBA29BE-79BA-4D2D-889B-6E0B90DB672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163E113-1B02-49C1-8FC1-1D2065F0106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6674DA-AD52-41C4-B507-3F253C0E86D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5F25DA-ED3D-46A7-BDB0-BE6AD5BAA8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F5ABFE-C631-479F-AE82-2810428695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818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15950"/>
            <a:ext cx="9368465" cy="7026349"/>
          </a:xfrm>
          <a:prstGeom prst="rect">
            <a:avLst/>
          </a:prstGeom>
        </p:spPr>
      </p:pic>
      <p:sp>
        <p:nvSpPr>
          <p:cNvPr id="219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371600"/>
            <a:ext cx="8839200" cy="25908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zh-TW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待降平安曲</a:t>
            </a:r>
            <a:r>
              <a:rPr lang="en-US" altLang="zh-TW" sz="60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a typeface="DFKai-SB" pitchFamily="65" charset="-120"/>
              </a:rPr>
              <a:t>聖歌隊 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a typeface="DFKai-SB" pitchFamily="65" charset="-120"/>
              </a:rPr>
              <a:t> 獻</a:t>
            </a:r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a typeface="DFKai-SB" pitchFamily="65" charset="-120"/>
              </a:rPr>
              <a:t>詩</a:t>
            </a:r>
            <a:endParaRPr lang="zh-TW" alt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10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686800" cy="5562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懇求救主賞賜平安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懇求救主賞賜平安</a:t>
            </a:r>
            <a:b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懇求救主賞賜平安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阮所期待救主耶穌</a:t>
            </a:r>
            <a:r>
              <a:rPr lang="en-US" altLang="zh-TW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為著拯救來出世</a:t>
            </a:r>
            <a:r>
              <a:rPr lang="en-US" altLang="zh-TW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驚惶死無攏得脫離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互阮會安歇佇祢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懇求救主賞賜平安</a:t>
            </a:r>
            <a: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943600"/>
            <a:ext cx="5943600" cy="762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待降平安曲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(1/3)</a:t>
            </a: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77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15400" cy="52578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懇求救主賞賜平安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成做以色列氣力安慰世界所盼望祢</a:t>
            </a:r>
            <a: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萬國萬族萬民心靈渴望得主的喜樂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懇求救主賞賜平安</a:t>
            </a:r>
            <a:endParaRPr lang="en-US" altLang="zh-TW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943600"/>
            <a:ext cx="6400800" cy="762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待降平安曲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(2/3)</a:t>
            </a: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42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839200" cy="5943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dirty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懇求救主賞賜平安  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懇求救主賞賜平安</a:t>
            </a:r>
            <a:b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懇求耶穌賞賜平安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阮所切切期待耶穌求祢降臨賜平安</a:t>
            </a:r>
            <a:r>
              <a:rPr lang="en-US" altLang="zh-TW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阮所切切期待耶穌求祢降臨賜平安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懇求耶穌降臨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賜平安 平安 賜平安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賞賜阮平安</a:t>
            </a:r>
            <a:r>
              <a:rPr lang="en-US" altLang="zh-TW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dirty="0" smtClean="0">
                <a:latin typeface="DFKai-SB" pitchFamily="65" charset="-120"/>
                <a:ea typeface="DFKai-SB" pitchFamily="65" charset="-120"/>
              </a:rPr>
            </a:br>
            <a:endParaRPr lang="en-US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43600"/>
            <a:ext cx="8763000" cy="762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待降平安曲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(3/3)</a:t>
            </a: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38</Words>
  <Application>Microsoft Office PowerPoint</Application>
  <PresentationFormat>On-screen Show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預設簡報設計</vt:lpstr>
      <vt:lpstr>2_Office Theme</vt:lpstr>
      <vt:lpstr>待降平安曲  聖歌隊  獻詩</vt:lpstr>
      <vt:lpstr>  懇求救主賞賜平安 懇求救主賞賜平安 懇求救主賞賜平安 阮所期待救主耶穌 為著拯救來出世 驚惶死無攏得脫離 互阮會安歇佇祢 懇求救主賞賜平安  </vt:lpstr>
      <vt:lpstr>懇求救主賞賜平安 成做以色列氣力安慰世界所盼望祢 萬國萬族萬民心靈渴望得主的喜樂 懇求救主賞賜平安</vt:lpstr>
      <vt:lpstr>   懇求救主賞賜平安   懇求救主賞賜平安 懇求耶穌賞賜平安 阮所切切期待耶穌求祢降臨賜平安 阮所切切期待耶穌求祢降臨賜平安 懇求耶穌降臨 賜平安 平安 賜平安 賞賜阮平安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</dc:creator>
  <cp:lastModifiedBy>Jonathan</cp:lastModifiedBy>
  <cp:revision>325</cp:revision>
  <dcterms:created xsi:type="dcterms:W3CDTF">2011-05-03T23:20:13Z</dcterms:created>
  <dcterms:modified xsi:type="dcterms:W3CDTF">2016-12-18T03:18:37Z</dcterms:modified>
</cp:coreProperties>
</file>