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7" r:id="rId4"/>
    <p:sldId id="268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7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5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848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4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8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1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29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4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FC188-1241-4380-9945-FF477C400048}" type="datetimeFigureOut">
              <a:rPr lang="en-US" smtClean="0"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1BF05-610C-4701-8451-A4C268F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21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743201"/>
            <a:ext cx="7848600" cy="114300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聖歌隊 獻詩</a:t>
            </a:r>
            <a:endParaRPr 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676400"/>
            <a:ext cx="7924800" cy="1143000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完全的疼</a:t>
            </a:r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28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342899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用祢的疼 充滿我心肝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用祢的疼 供給我需要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我心仰望祢 望祢叫我名字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帶領我進入祢的疼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457200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完全的疼</a:t>
            </a:r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(1/6)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4343400"/>
            <a:ext cx="1819529" cy="214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35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342899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用祢的疼 充滿我心肝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用祢的疼 供給我需要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我心仰望祢 望祢叫我名字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帶領我進入祢的疼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457200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完全的疼</a:t>
            </a:r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(2/6)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8700" y="4114800"/>
            <a:ext cx="1757235" cy="214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4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342899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哦！主，我心充滿謳咾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我欲唱出祢的疼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我全人服事感謝祢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因為你賜我完全的疼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457200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完全的疼</a:t>
            </a:r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(3/6)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495800"/>
            <a:ext cx="3048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18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342899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用祢的疼 充滿我心肝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用祢的疼 供給我需要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我心仰望祢 望祢叫我名字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帶領我進入祢的疼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457200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完全的疼</a:t>
            </a:r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(4/6)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4343400"/>
            <a:ext cx="1819529" cy="2143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80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342899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哦！主，我心充滿謳咾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我欲唱出祢的疼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我全人服事感謝祢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因為你賜我完全的疼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457200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完全的疼</a:t>
            </a:r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(5/6)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495800"/>
            <a:ext cx="3048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13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42672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用祢的疼 充滿我心肝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用祢的疼 供給我需要</a:t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我心仰望祢 望祢叫我名字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帶領我進入祢的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疼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帶領我進入祢的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疼</a:t>
            </a: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帶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>領我進入祢的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疼</a:t>
            </a:r>
            <a: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457200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完全的疼</a:t>
            </a:r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(6/6)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04800" y="4114800"/>
            <a:ext cx="1757235" cy="214342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86600" y="3962400"/>
            <a:ext cx="1828800" cy="214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588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51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聖歌隊 獻詩</vt:lpstr>
      <vt:lpstr> 用祢的疼 充滿我心肝 用祢的疼 供給我需要 我心仰望祢 望祢叫我名字 帶領我進入祢的疼  </vt:lpstr>
      <vt:lpstr> 用祢的疼 充滿我心肝 用祢的疼 供給我需要 我心仰望祢 望祢叫我名字 帶領我進入祢的疼  </vt:lpstr>
      <vt:lpstr> 哦！主，我心充滿謳咾 我欲唱出祢的疼 我全人服事感謝祢 因為你賜我完全的疼  </vt:lpstr>
      <vt:lpstr> 用祢的疼 充滿我心肝 用祢的疼 供給我需要 我心仰望祢 望祢叫我名字 帶領我進入祢的疼  </vt:lpstr>
      <vt:lpstr> 哦！主，我心充滿謳咾 我欲唱出祢的疼 我全人服事感謝祢 因為你賜我完全的疼  </vt:lpstr>
      <vt:lpstr> 用祢的疼 充滿我心肝 用祢的疼 供給我需要 我心仰望祢 望祢叫我名字 帶領我進入祢的疼 帶領我進入祢的疼 帶領我進入祢的疼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用祢的疼 充滿我心肝 用祢的疼 供給我需要 我心仰望祢 望祢叫我名字， 帶領我進入祢的疼。</dc:title>
  <dc:creator>Tai</dc:creator>
  <cp:lastModifiedBy>Tai</cp:lastModifiedBy>
  <cp:revision>10</cp:revision>
  <dcterms:created xsi:type="dcterms:W3CDTF">2016-12-25T22:32:58Z</dcterms:created>
  <dcterms:modified xsi:type="dcterms:W3CDTF">2016-12-26T22:44:55Z</dcterms:modified>
</cp:coreProperties>
</file>