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7" r:id="rId2"/>
    <p:sldId id="259" r:id="rId3"/>
    <p:sldId id="260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467660-3C04-4461-BEE4-B1FDF4D9EA2A}" type="datetimeFigureOut">
              <a:rPr lang="en-US" smtClean="0"/>
              <a:t>1/7/2017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8C0750-BE64-4049-ABDA-5880438F92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254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4213"/>
            <a:ext cx="6096000" cy="34305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zh-TW" sz="1400">
              <a:ea typeface="全真楷書" pitchFamily="49" charset="-120"/>
            </a:endParaRPr>
          </a:p>
          <a:p>
            <a:pPr>
              <a:spcBef>
                <a:spcPct val="0"/>
              </a:spcBef>
            </a:pPr>
            <a:endParaRPr lang="en-US" altLang="zh-TW" sz="1400">
              <a:ea typeface="全真楷書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533914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4213"/>
            <a:ext cx="6096000" cy="34305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zh-TW" sz="1400">
              <a:ea typeface="全真楷書" pitchFamily="49" charset="-120"/>
            </a:endParaRPr>
          </a:p>
          <a:p>
            <a:pPr>
              <a:spcBef>
                <a:spcPct val="0"/>
              </a:spcBef>
            </a:pPr>
            <a:endParaRPr lang="en-US" altLang="zh-TW" sz="1400">
              <a:ea typeface="全真楷書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235300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4213"/>
            <a:ext cx="6096000" cy="34305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zh-TW" sz="1400">
              <a:ea typeface="全真楷書" pitchFamily="49" charset="-120"/>
            </a:endParaRPr>
          </a:p>
          <a:p>
            <a:pPr>
              <a:spcBef>
                <a:spcPct val="0"/>
              </a:spcBef>
            </a:pPr>
            <a:endParaRPr lang="en-US" altLang="zh-TW" sz="1400">
              <a:ea typeface="全真楷書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319106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3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7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E2702-2120-47A6-9AA7-AD0D1EA6DC5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1/7/2017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68D5D-8824-4091-896C-423B52383A5D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6452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E2702-2120-47A6-9AA7-AD0D1EA6DC5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1/7/2017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68D5D-8824-4091-896C-423B52383A5D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7274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E2702-2120-47A6-9AA7-AD0D1EA6DC5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1/7/2017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68D5D-8824-4091-896C-423B52383A5D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2084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E2702-2120-47A6-9AA7-AD0D1EA6DC5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1/7/2017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68D5D-8824-4091-896C-423B52383A5D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0811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5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31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6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39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52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65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78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91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04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E2702-2120-47A6-9AA7-AD0D1EA6DC5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1/7/2017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68D5D-8824-4091-896C-423B52383A5D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7769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2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2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E2702-2120-47A6-9AA7-AD0D1EA6DC5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1/7/2017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68D5D-8824-4091-896C-423B52383A5D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1072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31" indent="0">
              <a:buNone/>
              <a:defRPr sz="2000" b="1"/>
            </a:lvl2pPr>
            <a:lvl3pPr marL="914262" indent="0">
              <a:buNone/>
              <a:defRPr sz="1800" b="1"/>
            </a:lvl3pPr>
            <a:lvl4pPr marL="1371393" indent="0">
              <a:buNone/>
              <a:defRPr sz="1600" b="1"/>
            </a:lvl4pPr>
            <a:lvl5pPr marL="1828524" indent="0">
              <a:buNone/>
              <a:defRPr sz="1600" b="1"/>
            </a:lvl5pPr>
            <a:lvl6pPr marL="2285655" indent="0">
              <a:buNone/>
              <a:defRPr sz="1600" b="1"/>
            </a:lvl6pPr>
            <a:lvl7pPr marL="2742786" indent="0">
              <a:buNone/>
              <a:defRPr sz="1600" b="1"/>
            </a:lvl7pPr>
            <a:lvl8pPr marL="3199918" indent="0">
              <a:buNone/>
              <a:defRPr sz="1600" b="1"/>
            </a:lvl8pPr>
            <a:lvl9pPr marL="365704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31" indent="0">
              <a:buNone/>
              <a:defRPr sz="2000" b="1"/>
            </a:lvl2pPr>
            <a:lvl3pPr marL="914262" indent="0">
              <a:buNone/>
              <a:defRPr sz="1800" b="1"/>
            </a:lvl3pPr>
            <a:lvl4pPr marL="1371393" indent="0">
              <a:buNone/>
              <a:defRPr sz="1600" b="1"/>
            </a:lvl4pPr>
            <a:lvl5pPr marL="1828524" indent="0">
              <a:buNone/>
              <a:defRPr sz="1600" b="1"/>
            </a:lvl5pPr>
            <a:lvl6pPr marL="2285655" indent="0">
              <a:buNone/>
              <a:defRPr sz="1600" b="1"/>
            </a:lvl6pPr>
            <a:lvl7pPr marL="2742786" indent="0">
              <a:buNone/>
              <a:defRPr sz="1600" b="1"/>
            </a:lvl7pPr>
            <a:lvl8pPr marL="3199918" indent="0">
              <a:buNone/>
              <a:defRPr sz="1600" b="1"/>
            </a:lvl8pPr>
            <a:lvl9pPr marL="365704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E2702-2120-47A6-9AA7-AD0D1EA6DC5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1/7/2017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68D5D-8824-4091-896C-423B52383A5D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83433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E2702-2120-47A6-9AA7-AD0D1EA6DC5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1/7/2017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68D5D-8824-4091-896C-423B52383A5D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2107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E2702-2120-47A6-9AA7-AD0D1EA6DC5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1/7/2017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68D5D-8824-4091-896C-423B52383A5D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19295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5" y="273052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31" indent="0">
              <a:buNone/>
              <a:defRPr sz="1200"/>
            </a:lvl2pPr>
            <a:lvl3pPr marL="914262" indent="0">
              <a:buNone/>
              <a:defRPr sz="1000"/>
            </a:lvl3pPr>
            <a:lvl4pPr marL="1371393" indent="0">
              <a:buNone/>
              <a:defRPr sz="900"/>
            </a:lvl4pPr>
            <a:lvl5pPr marL="1828524" indent="0">
              <a:buNone/>
              <a:defRPr sz="900"/>
            </a:lvl5pPr>
            <a:lvl6pPr marL="2285655" indent="0">
              <a:buNone/>
              <a:defRPr sz="900"/>
            </a:lvl6pPr>
            <a:lvl7pPr marL="2742786" indent="0">
              <a:buNone/>
              <a:defRPr sz="900"/>
            </a:lvl7pPr>
            <a:lvl8pPr marL="3199918" indent="0">
              <a:buNone/>
              <a:defRPr sz="900"/>
            </a:lvl8pPr>
            <a:lvl9pPr marL="365704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E2702-2120-47A6-9AA7-AD0D1EA6DC5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1/7/2017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68D5D-8824-4091-896C-423B52383A5D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96531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31" indent="0">
              <a:buNone/>
              <a:defRPr sz="2800"/>
            </a:lvl2pPr>
            <a:lvl3pPr marL="914262" indent="0">
              <a:buNone/>
              <a:defRPr sz="2400"/>
            </a:lvl3pPr>
            <a:lvl4pPr marL="1371393" indent="0">
              <a:buNone/>
              <a:defRPr sz="2000"/>
            </a:lvl4pPr>
            <a:lvl5pPr marL="1828524" indent="0">
              <a:buNone/>
              <a:defRPr sz="2000"/>
            </a:lvl5pPr>
            <a:lvl6pPr marL="2285655" indent="0">
              <a:buNone/>
              <a:defRPr sz="2000"/>
            </a:lvl6pPr>
            <a:lvl7pPr marL="2742786" indent="0">
              <a:buNone/>
              <a:defRPr sz="2000"/>
            </a:lvl7pPr>
            <a:lvl8pPr marL="3199918" indent="0">
              <a:buNone/>
              <a:defRPr sz="2000"/>
            </a:lvl8pPr>
            <a:lvl9pPr marL="3657048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9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31" indent="0">
              <a:buNone/>
              <a:defRPr sz="1200"/>
            </a:lvl2pPr>
            <a:lvl3pPr marL="914262" indent="0">
              <a:buNone/>
              <a:defRPr sz="1000"/>
            </a:lvl3pPr>
            <a:lvl4pPr marL="1371393" indent="0">
              <a:buNone/>
              <a:defRPr sz="900"/>
            </a:lvl4pPr>
            <a:lvl5pPr marL="1828524" indent="0">
              <a:buNone/>
              <a:defRPr sz="900"/>
            </a:lvl5pPr>
            <a:lvl6pPr marL="2285655" indent="0">
              <a:buNone/>
              <a:defRPr sz="900"/>
            </a:lvl6pPr>
            <a:lvl7pPr marL="2742786" indent="0">
              <a:buNone/>
              <a:defRPr sz="900"/>
            </a:lvl7pPr>
            <a:lvl8pPr marL="3199918" indent="0">
              <a:buNone/>
              <a:defRPr sz="900"/>
            </a:lvl8pPr>
            <a:lvl9pPr marL="365704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E2702-2120-47A6-9AA7-AD0D1EA6DC5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1/7/2017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68D5D-8824-4091-896C-423B52383A5D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30072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10972800" cy="1143000"/>
          </a:xfrm>
          <a:prstGeom prst="rect">
            <a:avLst/>
          </a:prstGeom>
        </p:spPr>
        <p:txBody>
          <a:bodyPr vert="horz" lIns="91426" tIns="45713" rIns="91426" bIns="45713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1" y="1600202"/>
            <a:ext cx="10972800" cy="4525963"/>
          </a:xfrm>
          <a:prstGeom prst="rect">
            <a:avLst/>
          </a:prstGeom>
        </p:spPr>
        <p:txBody>
          <a:bodyPr vert="horz" lIns="91426" tIns="45713" rIns="91426" bIns="45713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1" y="6356351"/>
            <a:ext cx="2844800" cy="365125"/>
          </a:xfrm>
          <a:prstGeom prst="rect">
            <a:avLst/>
          </a:prstGeom>
        </p:spPr>
        <p:txBody>
          <a:bodyPr vert="horz" lIns="91426" tIns="45713" rIns="91426" bIns="45713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262"/>
            <a:fld id="{B8BE2702-2120-47A6-9AA7-AD0D1EA6DC5A}" type="datetimeFigureOut">
              <a:rPr lang="en-US" smtClean="0">
                <a:solidFill>
                  <a:prstClr val="black">
                    <a:tint val="75000"/>
                  </a:prstClr>
                </a:solidFill>
                <a:ea typeface="全真楷書" pitchFamily="49" charset="-120"/>
              </a:rPr>
              <a:pPr defTabSz="914262"/>
              <a:t>1/7/2017</a:t>
            </a:fld>
            <a:endParaRPr lang="en-US">
              <a:solidFill>
                <a:prstClr val="black">
                  <a:tint val="75000"/>
                </a:prstClr>
              </a:solidFill>
              <a:ea typeface="全真楷書" pitchFamily="49" charset="-12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26" tIns="45713" rIns="91426" bIns="45713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262"/>
            <a:endParaRPr lang="en-US">
              <a:solidFill>
                <a:prstClr val="black">
                  <a:tint val="75000"/>
                </a:prstClr>
              </a:solidFill>
              <a:ea typeface="全真楷書" pitchFamily="49" charset="-12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1" y="6356351"/>
            <a:ext cx="2844800" cy="365125"/>
          </a:xfrm>
          <a:prstGeom prst="rect">
            <a:avLst/>
          </a:prstGeom>
        </p:spPr>
        <p:txBody>
          <a:bodyPr vert="horz" lIns="91426" tIns="45713" rIns="91426" bIns="45713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262"/>
            <a:fld id="{3C068D5D-8824-4091-896C-423B52383A5D}" type="slidenum">
              <a:rPr lang="en-US" smtClean="0">
                <a:solidFill>
                  <a:prstClr val="black">
                    <a:tint val="75000"/>
                  </a:prstClr>
                </a:solidFill>
                <a:ea typeface="全真楷書" pitchFamily="49" charset="-120"/>
              </a:rPr>
              <a:pPr defTabSz="914262"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ea typeface="全真楷書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23501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262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49" indent="-342849" algn="l" defTabSz="914262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38" indent="-285707" algn="l" defTabSz="914262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28" indent="-228565" algn="l" defTabSz="914262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958" indent="-228565" algn="l" defTabSz="914262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090" indent="-228565" algn="l" defTabSz="914262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221" indent="-228565" algn="l" defTabSz="914262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351" indent="-228565" algn="l" defTabSz="914262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483" indent="-228565" algn="l" defTabSz="914262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614" indent="-228565" algn="l" defTabSz="914262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31" algn="l" defTabSz="9142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2" algn="l" defTabSz="9142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93" algn="l" defTabSz="9142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24" algn="l" defTabSz="9142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55" algn="l" defTabSz="9142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786" algn="l" defTabSz="9142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18" algn="l" defTabSz="9142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048" algn="l" defTabSz="9142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4343400"/>
            <a:ext cx="9144000" cy="2514600"/>
          </a:xfrm>
          <a:prstGeom prst="rect">
            <a:avLst/>
          </a:prstGeom>
        </p:spPr>
      </p:pic>
      <p:sp>
        <p:nvSpPr>
          <p:cNvPr id="15363" name="Rectangle 3"/>
          <p:cNvSpPr>
            <a:spLocks noGrp="1" noChangeArrowheads="1"/>
          </p:cNvSpPr>
          <p:nvPr>
            <p:ph type="title"/>
          </p:nvPr>
        </p:nvSpPr>
        <p:spPr>
          <a:xfrm>
            <a:off x="2133600" y="5562600"/>
            <a:ext cx="7924800" cy="1143000"/>
          </a:xfrm>
        </p:spPr>
        <p:txBody>
          <a:bodyPr>
            <a:normAutofit fontScale="90000"/>
          </a:bodyPr>
          <a:lstStyle/>
          <a:p>
            <a:pPr eaLnBrk="1" hangingPunct="1">
              <a:spcBef>
                <a:spcPct val="35000"/>
              </a:spcBef>
            </a:pPr>
            <a:r>
              <a:rPr lang="zh-TW" altLang="en-US" sz="5400" dirty="0">
                <a:latin typeface="標楷體" pitchFamily="65" charset="-120"/>
                <a:ea typeface="標楷體" pitchFamily="65" charset="-120"/>
              </a:rPr>
              <a:t> </a:t>
            </a:r>
            <a:br>
              <a:rPr lang="zh-TW" altLang="en-US" sz="5400" dirty="0">
                <a:latin typeface="標楷體" pitchFamily="65" charset="-120"/>
                <a:ea typeface="標楷體" pitchFamily="65" charset="-120"/>
              </a:rPr>
            </a:br>
            <a:r>
              <a:rPr lang="en-US" altLang="zh-TW" sz="4800" dirty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 </a:t>
            </a:r>
            <a:endParaRPr lang="zh-TW" altLang="en-US" sz="4800" dirty="0">
              <a:solidFill>
                <a:srgbClr val="FFFF0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5364" name="Content Placeholder 1"/>
          <p:cNvSpPr>
            <a:spLocks noGrp="1"/>
          </p:cNvSpPr>
          <p:nvPr>
            <p:ph sz="half" idx="1"/>
          </p:nvPr>
        </p:nvSpPr>
        <p:spPr>
          <a:xfrm>
            <a:off x="1676400" y="1219200"/>
            <a:ext cx="8839200" cy="4267200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zh-TW" altLang="en-US" dirty="0"/>
              <a:t>     </a:t>
            </a:r>
            <a:r>
              <a:rPr lang="zh-TW" altLang="en-US" sz="3500" dirty="0">
                <a:latin typeface="DFKai-SB" panose="03000509000000000000" pitchFamily="65" charset="-120"/>
                <a:ea typeface="DFKai-SB" panose="03000509000000000000" pitchFamily="65" charset="-120"/>
              </a:rPr>
              <a:t>耶穌奇妙的救恩，超過我眾過犯</a:t>
            </a:r>
            <a:endParaRPr lang="en-US" sz="35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3500" dirty="0">
                <a:latin typeface="DFKai-SB" panose="03000509000000000000" pitchFamily="65" charset="-120"/>
                <a:ea typeface="DFKai-SB" panose="03000509000000000000" pitchFamily="65" charset="-120"/>
              </a:rPr>
              <a:t>     我嘴舌按怎形容，欲對叨來頌讚</a:t>
            </a:r>
            <a:endParaRPr lang="en-US" sz="35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3500" dirty="0">
                <a:latin typeface="DFKai-SB" panose="03000509000000000000" pitchFamily="65" charset="-120"/>
                <a:ea typeface="DFKai-SB" panose="03000509000000000000" pitchFamily="65" charset="-120"/>
              </a:rPr>
              <a:t>祂除我罪擔憂愁，互我得著自由</a:t>
            </a:r>
            <a:endParaRPr lang="en-US" sz="35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3500" dirty="0">
                <a:latin typeface="DFKai-SB" panose="03000509000000000000" pitchFamily="65" charset="-120"/>
                <a:ea typeface="DFKai-SB" panose="03000509000000000000" pitchFamily="65" charset="-120"/>
              </a:rPr>
              <a:t>耶穌奇妙的救恩，互我得拯救</a:t>
            </a:r>
            <a:endParaRPr lang="en-US" altLang="zh-TW" sz="35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3500" dirty="0">
                <a:latin typeface="DFKai-SB" panose="03000509000000000000" pitchFamily="65" charset="-120"/>
                <a:ea typeface="DFKai-SB" panose="03000509000000000000" pitchFamily="65" charset="-120"/>
              </a:rPr>
              <a:t>主耶穌奇妙無比奇妙無比的救恩</a:t>
            </a:r>
            <a:endParaRPr lang="en-US" sz="35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dirty="0"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3500" dirty="0">
                <a:latin typeface="DFKai-SB" panose="03000509000000000000" pitchFamily="65" charset="-120"/>
                <a:ea typeface="DFKai-SB" panose="03000509000000000000" pitchFamily="65" charset="-120"/>
              </a:rPr>
              <a:t>主耶穌奇妙無比的救恩</a:t>
            </a:r>
            <a:r>
              <a:rPr lang="en-US" sz="3500" dirty="0"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  <a:p>
            <a:pPr marL="0" indent="0" algn="ctr">
              <a:buNone/>
            </a:pPr>
            <a:r>
              <a:rPr lang="zh-TW" altLang="en-US" sz="3500" dirty="0">
                <a:latin typeface="DFKai-SB" panose="03000509000000000000" pitchFamily="65" charset="-120"/>
                <a:ea typeface="DFKai-SB" panose="03000509000000000000" pitchFamily="65" charset="-120"/>
              </a:rPr>
              <a:t>深過風湧波浪大海波浪大海洋</a:t>
            </a:r>
            <a:endParaRPr lang="en-US" sz="35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dirty="0"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3500" dirty="0">
                <a:latin typeface="DFKai-SB" panose="03000509000000000000" pitchFamily="65" charset="-120"/>
                <a:ea typeface="DFKai-SB" panose="03000509000000000000" pitchFamily="65" charset="-120"/>
              </a:rPr>
              <a:t>深過風湧波浪大海洋</a:t>
            </a:r>
            <a:r>
              <a:rPr lang="en-US" sz="3500" dirty="0"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  <a:p>
            <a:endParaRPr lang="en-US" dirty="0"/>
          </a:p>
        </p:txBody>
      </p:sp>
      <p:sp>
        <p:nvSpPr>
          <p:cNvPr id="15365" name="Content Placeholder 2"/>
          <p:cNvSpPr>
            <a:spLocks noGrp="1"/>
          </p:cNvSpPr>
          <p:nvPr>
            <p:ph sz="half" idx="2"/>
          </p:nvPr>
        </p:nvSpPr>
        <p:spPr>
          <a:xfrm>
            <a:off x="4872251" y="304800"/>
            <a:ext cx="5567149" cy="609600"/>
          </a:xfrm>
        </p:spPr>
        <p:txBody>
          <a:bodyPr>
            <a:noAutofit/>
          </a:bodyPr>
          <a:lstStyle/>
          <a:p>
            <a:pPr marL="0" indent="0" algn="r">
              <a:buNone/>
            </a:pPr>
            <a:r>
              <a:rPr lang="zh-TW" altLang="en-US" sz="4400" b="1" u="dbl" dirty="0"/>
              <a:t>耶穌奇妙的救恩</a:t>
            </a:r>
            <a:endParaRPr lang="en-US" altLang="en-US" sz="4400" b="1" u="sng" dirty="0">
              <a:solidFill>
                <a:srgbClr val="7030A0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95753482"/>
      </p:ext>
    </p:extLst>
  </p:cSld>
  <p:clrMapOvr>
    <a:masterClrMapping/>
  </p:clrMapOvr>
  <p:transition spd="slow" advTm="10589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4343400"/>
            <a:ext cx="9144000" cy="2514600"/>
          </a:xfrm>
          <a:prstGeom prst="rect">
            <a:avLst/>
          </a:prstGeom>
        </p:spPr>
      </p:pic>
      <p:sp>
        <p:nvSpPr>
          <p:cNvPr id="15363" name="Rectangle 3"/>
          <p:cNvSpPr>
            <a:spLocks noGrp="1" noChangeArrowheads="1"/>
          </p:cNvSpPr>
          <p:nvPr>
            <p:ph type="title"/>
          </p:nvPr>
        </p:nvSpPr>
        <p:spPr>
          <a:xfrm>
            <a:off x="2133600" y="5562600"/>
            <a:ext cx="7924800" cy="1143000"/>
          </a:xfrm>
        </p:spPr>
        <p:txBody>
          <a:bodyPr>
            <a:normAutofit fontScale="90000"/>
          </a:bodyPr>
          <a:lstStyle/>
          <a:p>
            <a:pPr eaLnBrk="1" hangingPunct="1">
              <a:spcBef>
                <a:spcPct val="35000"/>
              </a:spcBef>
            </a:pPr>
            <a:r>
              <a:rPr lang="zh-TW" altLang="en-US" sz="5400" dirty="0">
                <a:latin typeface="標楷體" pitchFamily="65" charset="-120"/>
                <a:ea typeface="標楷體" pitchFamily="65" charset="-120"/>
              </a:rPr>
              <a:t> </a:t>
            </a:r>
            <a:br>
              <a:rPr lang="zh-TW" altLang="en-US" sz="5400" dirty="0">
                <a:latin typeface="標楷體" pitchFamily="65" charset="-120"/>
                <a:ea typeface="標楷體" pitchFamily="65" charset="-120"/>
              </a:rPr>
            </a:br>
            <a:r>
              <a:rPr lang="en-US" altLang="zh-TW" sz="4800" dirty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 </a:t>
            </a:r>
            <a:endParaRPr lang="zh-TW" altLang="en-US" sz="4800" dirty="0">
              <a:solidFill>
                <a:srgbClr val="FFFF0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5364" name="Content Placeholder 1"/>
          <p:cNvSpPr>
            <a:spLocks noGrp="1"/>
          </p:cNvSpPr>
          <p:nvPr>
            <p:ph sz="half" idx="1"/>
          </p:nvPr>
        </p:nvSpPr>
        <p:spPr>
          <a:xfrm>
            <a:off x="1676400" y="1219200"/>
            <a:ext cx="8839200" cy="426720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奇妙的救恩夠額我來用，夠額我用</a:t>
            </a:r>
            <a:endParaRPr lang="en-US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盤過高山峻嶺，贏過美麗水泉，奇妙救恩夠我來用</a:t>
            </a:r>
            <a:r>
              <a:rPr 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  <a:p>
            <a:pPr marL="0" indent="0" algn="ctr">
              <a:buNone/>
            </a:pP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遮蓋我一生所犯的罪行</a:t>
            </a:r>
            <a:r>
              <a:rPr 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 (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所犯罪行</a:t>
            </a:r>
            <a:r>
              <a:rPr 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  <a:p>
            <a:pPr marL="0" indent="0" algn="ctr">
              <a:buNone/>
            </a:pP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擦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消我一切見羞邪情</a:t>
            </a:r>
            <a:r>
              <a:rPr 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 (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見羞邪情</a:t>
            </a:r>
            <a:r>
              <a:rPr 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  <a:p>
            <a:pPr marL="0" indent="0" algn="ctr">
              <a:buNone/>
            </a:pP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我欲大聲來謳咾，耶穌聖名大謳咾。</a:t>
            </a:r>
            <a:endParaRPr lang="en-US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耶穌奇妙的救恩，臨到失喪人群</a:t>
            </a:r>
            <a:endParaRPr lang="en-US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這救恩赦我罪過，閣拯救我生命</a:t>
            </a:r>
            <a:endParaRPr lang="en-US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祂除我罪擔憂愁，互我得著自由</a:t>
            </a:r>
            <a:endParaRPr lang="en-US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耶穌奇妙的救恩，互我得拯救</a:t>
            </a:r>
            <a:endParaRPr lang="en-US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endParaRPr lang="en-US" dirty="0"/>
          </a:p>
        </p:txBody>
      </p:sp>
      <p:sp>
        <p:nvSpPr>
          <p:cNvPr id="15365" name="Content Placeholder 2"/>
          <p:cNvSpPr>
            <a:spLocks noGrp="1"/>
          </p:cNvSpPr>
          <p:nvPr>
            <p:ph sz="half" idx="2"/>
          </p:nvPr>
        </p:nvSpPr>
        <p:spPr>
          <a:xfrm>
            <a:off x="4872251" y="304800"/>
            <a:ext cx="5567149" cy="609600"/>
          </a:xfrm>
        </p:spPr>
        <p:txBody>
          <a:bodyPr>
            <a:noAutofit/>
          </a:bodyPr>
          <a:lstStyle/>
          <a:p>
            <a:pPr marL="0" indent="0" algn="r">
              <a:buNone/>
            </a:pPr>
            <a:r>
              <a:rPr lang="zh-TW" altLang="en-US" sz="4400" b="1" u="dbl" dirty="0"/>
              <a:t>耶穌奇妙的救恩</a:t>
            </a:r>
            <a:endParaRPr lang="en-US" altLang="en-US" sz="4400" b="1" u="sng" dirty="0">
              <a:solidFill>
                <a:srgbClr val="7030A0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13924417"/>
      </p:ext>
    </p:extLst>
  </p:cSld>
  <p:clrMapOvr>
    <a:masterClrMapping/>
  </p:clrMapOvr>
  <p:transition spd="slow" advTm="10589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4343400"/>
            <a:ext cx="9144000" cy="2514600"/>
          </a:xfrm>
          <a:prstGeom prst="rect">
            <a:avLst/>
          </a:prstGeom>
        </p:spPr>
      </p:pic>
      <p:sp>
        <p:nvSpPr>
          <p:cNvPr id="15363" name="Rectangle 3"/>
          <p:cNvSpPr>
            <a:spLocks noGrp="1" noChangeArrowheads="1"/>
          </p:cNvSpPr>
          <p:nvPr>
            <p:ph type="title"/>
          </p:nvPr>
        </p:nvSpPr>
        <p:spPr>
          <a:xfrm>
            <a:off x="2133600" y="5562600"/>
            <a:ext cx="7924800" cy="1143000"/>
          </a:xfrm>
        </p:spPr>
        <p:txBody>
          <a:bodyPr>
            <a:normAutofit fontScale="90000"/>
          </a:bodyPr>
          <a:lstStyle/>
          <a:p>
            <a:pPr eaLnBrk="1" hangingPunct="1">
              <a:spcBef>
                <a:spcPct val="35000"/>
              </a:spcBef>
            </a:pPr>
            <a:r>
              <a:rPr lang="zh-TW" altLang="en-US" sz="5400" dirty="0">
                <a:latin typeface="標楷體" pitchFamily="65" charset="-120"/>
                <a:ea typeface="標楷體" pitchFamily="65" charset="-120"/>
              </a:rPr>
              <a:t> </a:t>
            </a:r>
            <a:br>
              <a:rPr lang="zh-TW" altLang="en-US" sz="5400" dirty="0">
                <a:latin typeface="標楷體" pitchFamily="65" charset="-120"/>
                <a:ea typeface="標楷體" pitchFamily="65" charset="-120"/>
              </a:rPr>
            </a:br>
            <a:r>
              <a:rPr lang="en-US" altLang="zh-TW" sz="4800" dirty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 </a:t>
            </a:r>
            <a:endParaRPr lang="zh-TW" altLang="en-US" sz="4800" dirty="0">
              <a:solidFill>
                <a:srgbClr val="FFFF0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5364" name="Content Placeholder 1"/>
          <p:cNvSpPr>
            <a:spLocks noGrp="1"/>
          </p:cNvSpPr>
          <p:nvPr>
            <p:ph sz="half" idx="1"/>
          </p:nvPr>
        </p:nvSpPr>
        <p:spPr>
          <a:xfrm>
            <a:off x="1676400" y="1219200"/>
            <a:ext cx="8839200" cy="4267200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主耶穌奇妙無比奇妙無比的救恩</a:t>
            </a:r>
            <a:endParaRPr lang="en-US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主耶穌奇妙無比的救恩</a:t>
            </a:r>
            <a:r>
              <a:rPr 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  <a:p>
            <a:pPr marL="0" indent="0" algn="ctr"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深過風湧波浪大海波浪大海洋</a:t>
            </a:r>
            <a:endParaRPr lang="en-US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深過風湧波浪大海洋</a:t>
            </a:r>
            <a:r>
              <a:rPr 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  <a:p>
            <a:pPr marL="0" indent="0" algn="ctr"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奇妙的救恩夠額我來用，夠額我用</a:t>
            </a:r>
            <a:endParaRPr lang="en-US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盤過高山峻嶺，贏過美麗水泉，奇妙救恩夠我來用</a:t>
            </a:r>
            <a:r>
              <a:rPr 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  <a:p>
            <a:pPr marL="0" indent="0" algn="ctr"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遮蓋我一生所犯的罪行</a:t>
            </a:r>
            <a:r>
              <a:rPr 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 (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所犯罪行</a:t>
            </a:r>
            <a:r>
              <a:rPr 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  <a:p>
            <a:pPr marL="0" indent="0" algn="ctr"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擦消我一切見羞邪情</a:t>
            </a:r>
            <a:r>
              <a:rPr 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 (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見羞邪情</a:t>
            </a:r>
            <a:r>
              <a:rPr 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  <a:p>
            <a:pPr marL="0" indent="0" algn="ctr"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我欲大聲來謳咾，耶穌聖名大謳咾</a:t>
            </a:r>
            <a:endParaRPr lang="en-US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endParaRPr lang="en-US" dirty="0"/>
          </a:p>
        </p:txBody>
      </p:sp>
      <p:sp>
        <p:nvSpPr>
          <p:cNvPr id="15365" name="Content Placeholder 2"/>
          <p:cNvSpPr>
            <a:spLocks noGrp="1"/>
          </p:cNvSpPr>
          <p:nvPr>
            <p:ph sz="half" idx="2"/>
          </p:nvPr>
        </p:nvSpPr>
        <p:spPr>
          <a:xfrm>
            <a:off x="4872251" y="304800"/>
            <a:ext cx="5567149" cy="609600"/>
          </a:xfrm>
        </p:spPr>
        <p:txBody>
          <a:bodyPr>
            <a:noAutofit/>
          </a:bodyPr>
          <a:lstStyle/>
          <a:p>
            <a:pPr marL="0" indent="0" algn="r">
              <a:buNone/>
            </a:pPr>
            <a:r>
              <a:rPr lang="zh-TW" altLang="en-US" sz="4400" b="1" u="dbl" dirty="0"/>
              <a:t>耶穌奇妙的救恩</a:t>
            </a:r>
            <a:endParaRPr lang="en-US" altLang="en-US" sz="4400" b="1" u="sng" dirty="0">
              <a:solidFill>
                <a:srgbClr val="7030A0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53539974"/>
      </p:ext>
    </p:extLst>
  </p:cSld>
  <p:clrMapOvr>
    <a:masterClrMapping/>
  </p:clrMapOvr>
  <p:transition spd="slow" advTm="10589"/>
</p:sld>
</file>

<file path=ppt/theme/theme1.xml><?xml version="1.0" encoding="utf-8"?>
<a:theme xmlns:a="http://schemas.openxmlformats.org/drawingml/2006/main" name="1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407</Words>
  <Application>Microsoft Office PowerPoint</Application>
  <PresentationFormat>Widescreen</PresentationFormat>
  <Paragraphs>32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標楷體</vt:lpstr>
      <vt:lpstr>標楷體</vt:lpstr>
      <vt:lpstr>新細明體</vt:lpstr>
      <vt:lpstr>全真楷書</vt:lpstr>
      <vt:lpstr>Arial</vt:lpstr>
      <vt:lpstr>Calibri</vt:lpstr>
      <vt:lpstr>11_Office Theme</vt:lpstr>
      <vt:lpstr>   </vt:lpstr>
      <vt:lpstr>   </vt:lpstr>
      <vt:lpstr>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</dc:title>
  <dc:creator>FPCOC</dc:creator>
  <cp:lastModifiedBy>FPCOC</cp:lastModifiedBy>
  <cp:revision>2</cp:revision>
  <dcterms:created xsi:type="dcterms:W3CDTF">2017-01-08T02:55:38Z</dcterms:created>
  <dcterms:modified xsi:type="dcterms:W3CDTF">2017-01-08T03:05:34Z</dcterms:modified>
</cp:coreProperties>
</file>