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67660-3C04-4461-BEE4-B1FDF4D9EA2A}" type="datetimeFigureOut">
              <a:rPr lang="en-US" smtClean="0"/>
              <a:t>1/16/2017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C0750-BE64-4049-ABDA-5880438F9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4213"/>
            <a:ext cx="6096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12478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2EBE2-BCFC-41CA-B1C9-7376694397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08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C2EBE2-BCFC-41CA-B1C9-7376694397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573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5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81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6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72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3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6" indent="0">
              <a:buNone/>
              <a:defRPr sz="1600" b="1"/>
            </a:lvl7pPr>
            <a:lvl8pPr marL="3199918" indent="0">
              <a:buNone/>
              <a:defRPr sz="1600" b="1"/>
            </a:lvl8pPr>
            <a:lvl9pPr marL="36570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4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107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2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65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3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6" indent="0">
              <a:buNone/>
              <a:defRPr sz="2000"/>
            </a:lvl7pPr>
            <a:lvl8pPr marL="3199918" indent="0">
              <a:buNone/>
              <a:defRPr sz="2000"/>
            </a:lvl8pPr>
            <a:lvl9pPr marL="36570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3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6" indent="0">
              <a:buNone/>
              <a:defRPr sz="900"/>
            </a:lvl7pPr>
            <a:lvl8pPr marL="3199918" indent="0">
              <a:buNone/>
              <a:defRPr sz="900"/>
            </a:lvl8pPr>
            <a:lvl9pPr marL="36570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E2702-2120-47A6-9AA7-AD0D1EA6DC5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68D5D-8824-4091-896C-423B52383A5D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00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26" tIns="45713" rIns="91426" bIns="4571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B8BE2702-2120-47A6-9AA7-AD0D1EA6DC5A}" type="datetimeFigureOut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1/16/2017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1"/>
            <a:ext cx="28448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62"/>
            <a:fld id="{3C068D5D-8824-4091-896C-423B52383A5D}" type="slidenum">
              <a:rPr lang="en-US" smtClean="0">
                <a:solidFill>
                  <a:prstClr val="black">
                    <a:tint val="75000"/>
                  </a:prstClr>
                </a:solidFill>
                <a:ea typeface="全真楷書" pitchFamily="49" charset="-120"/>
              </a:rPr>
              <a:pPr defTabSz="914262"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350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6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9" indent="-342849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8" indent="-285707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58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0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1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3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4" indent="-228565" algn="l" defTabSz="914262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3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8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70104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33600" y="381000"/>
            <a:ext cx="8305800" cy="3200400"/>
          </a:xfrm>
        </p:spPr>
        <p:txBody>
          <a:bodyPr/>
          <a:lstStyle/>
          <a:p>
            <a:pPr eaLnBrk="1" hangingPunct="1">
              <a:spcBef>
                <a:spcPct val="35000"/>
              </a:spcBef>
            </a:pPr>
            <a:r>
              <a:rPr lang="zh-TW" altLang="en-US" sz="6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耶穌是我所有一切</a:t>
            </a:r>
            <a:br>
              <a:rPr lang="en-US" altLang="zh-TW" sz="7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altLang="zh-TW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ea typeface="標楷體" pitchFamily="65" charset="-120"/>
              </a:rPr>
              <a:t>聖歌隊  獻詩</a:t>
            </a:r>
            <a:endParaRPr lang="zh-TW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83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260648"/>
            <a:ext cx="8568952" cy="63367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TW" altLang="en-US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耶穌是我所有一切</a:t>
            </a:r>
            <a:r>
              <a:rPr lang="en-US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我喜樂與生命。</a:t>
            </a:r>
            <a:endParaRPr lang="en-US" altLang="zh-TW" sz="5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spcBef>
                <a:spcPts val="0"/>
              </a:spcBef>
            </a:pPr>
            <a:r>
              <a:rPr lang="zh-TW" altLang="en-US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祂是我每日的氣力</a:t>
            </a:r>
            <a:r>
              <a:rPr lang="en-US" altLang="zh-TW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52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無主那準佇黑暗。</a:t>
            </a:r>
            <a:br>
              <a:rPr lang="zh-TW" altLang="en-US" sz="4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900" dirty="0">
                <a:solidFill>
                  <a:schemeClr val="tx1"/>
                </a:solidFill>
                <a:latin typeface="Cambria" panose="02040503050406030204" pitchFamily="18" charset="0"/>
              </a:rPr>
              <a:t>Jesus is all the world to me,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3900" dirty="0">
                <a:solidFill>
                  <a:schemeClr val="tx1"/>
                </a:solidFill>
                <a:latin typeface="Cambria" panose="02040503050406030204" pitchFamily="18" charset="0"/>
              </a:rPr>
              <a:t>my life, my joy, my all;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3900" dirty="0">
                <a:solidFill>
                  <a:schemeClr val="tx1"/>
                </a:solidFill>
                <a:latin typeface="Cambria" panose="02040503050406030204" pitchFamily="18" charset="0"/>
              </a:rPr>
              <a:t>He is my strength from day to day,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zh-TW" sz="3900" dirty="0">
                <a:solidFill>
                  <a:schemeClr val="tx1"/>
                </a:solidFill>
                <a:latin typeface="Cambria" panose="02040503050406030204" pitchFamily="18" charset="0"/>
              </a:rPr>
              <a:t>without Him I would fall.</a:t>
            </a:r>
            <a:endParaRPr lang="en-US" altLang="zh-TW" sz="3900" dirty="0">
              <a:solidFill>
                <a:schemeClr val="tx1"/>
              </a:solidFill>
              <a:latin typeface="Cambria" panose="02040503050406030204" pitchFamily="18" charset="0"/>
              <a:ea typeface="華康儷粗圓" pitchFamily="1" charset="-120"/>
            </a:endParaRPr>
          </a:p>
          <a:p>
            <a:pPr>
              <a:spcBef>
                <a:spcPts val="0"/>
              </a:spcBef>
            </a:pP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310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9378" y="0"/>
            <a:ext cx="7776864" cy="6961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我傷心的時祂安慰</a:t>
            </a:r>
            <a:r>
              <a:rPr lang="en-US" altLang="zh-TW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無別人親像主耶穌</a:t>
            </a:r>
            <a:r>
              <a:rPr lang="en-US" altLang="zh-TW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當我憂傷</a:t>
            </a:r>
            <a:r>
              <a:rPr lang="en-US" altLang="zh-TW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祂扶持我</a:t>
            </a:r>
            <a:r>
              <a:rPr lang="en-US" altLang="zh-TW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marL="609600" indent="-609600" algn="ctr">
              <a:lnSpc>
                <a:spcPct val="90000"/>
              </a:lnSpc>
              <a:defRPr/>
            </a:pP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祂是主。</a:t>
            </a:r>
            <a:b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祂是主</a:t>
            </a:r>
            <a:r>
              <a:rPr lang="en-US" altLang="zh-TW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2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喔祂是我的主。</a:t>
            </a:r>
            <a:endParaRPr lang="en-US" altLang="zh-TW" sz="5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09600" indent="-609600" algn="ctr">
              <a:lnSpc>
                <a:spcPts val="4500"/>
              </a:lnSpc>
              <a:defRPr/>
            </a:pPr>
            <a:r>
              <a:rPr lang="en-US" altLang="zh-TW" sz="3600" dirty="0">
                <a:solidFill>
                  <a:prstClr val="black"/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When I am sad, to Him I go,</a:t>
            </a:r>
          </a:p>
          <a:p>
            <a:pPr marL="609600" indent="-609600" algn="ctr">
              <a:lnSpc>
                <a:spcPts val="4500"/>
              </a:lnSpc>
              <a:defRPr/>
            </a:pPr>
            <a:r>
              <a:rPr lang="en-US" altLang="zh-TW" sz="3600" dirty="0">
                <a:solidFill>
                  <a:prstClr val="black"/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no other one can cheer me so;</a:t>
            </a:r>
          </a:p>
          <a:p>
            <a:pPr marL="609600" indent="-609600" algn="ctr">
              <a:lnSpc>
                <a:spcPts val="4500"/>
              </a:lnSpc>
              <a:defRPr/>
            </a:pPr>
            <a:r>
              <a:rPr lang="en-US" altLang="zh-TW" sz="3600" dirty="0">
                <a:solidFill>
                  <a:prstClr val="black"/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When I am sad, He makes me glad, </a:t>
            </a:r>
          </a:p>
          <a:p>
            <a:pPr marL="609600" indent="-609600" algn="ctr">
              <a:lnSpc>
                <a:spcPts val="4500"/>
              </a:lnSpc>
              <a:defRPr/>
            </a:pPr>
            <a:r>
              <a:rPr lang="en-US" altLang="zh-TW" sz="3600" dirty="0">
                <a:solidFill>
                  <a:prstClr val="black"/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He’s my Friend. </a:t>
            </a:r>
          </a:p>
          <a:p>
            <a:pPr marL="609600" indent="-609600" algn="ctr">
              <a:lnSpc>
                <a:spcPct val="90000"/>
              </a:lnSpc>
              <a:defRPr/>
            </a:pPr>
            <a:endParaRPr lang="en-US" altLang="zh-TW" sz="52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684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459" y="-171400"/>
            <a:ext cx="9205053" cy="122413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8404" y="836712"/>
            <a:ext cx="9145016" cy="5688632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zh-TW" altLang="en-US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耶穌是我所有一切</a:t>
            </a:r>
            <a:r>
              <a:rPr lang="en-US" altLang="zh-TW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我救主我朋友</a:t>
            </a:r>
            <a:r>
              <a:rPr lang="en-US" altLang="zh-TW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患難艱苦祂倚近我</a:t>
            </a:r>
            <a:r>
              <a:rPr lang="en-US" altLang="zh-TW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7700" dirty="0">
                <a:latin typeface="標楷體" panose="03000509000000000000" pitchFamily="65" charset="-120"/>
                <a:ea typeface="標楷體" panose="03000509000000000000" pitchFamily="65" charset="-120"/>
              </a:rPr>
              <a:t>祂恩典賜福滿滿。</a:t>
            </a:r>
            <a:endParaRPr lang="en-US" altLang="zh-TW" sz="77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09600" indent="-609600" algn="ctr">
              <a:buNone/>
            </a:pPr>
            <a:r>
              <a:rPr lang="en-US" altLang="zh-TW" sz="5100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Jesus is all the world to me,</a:t>
            </a:r>
          </a:p>
          <a:p>
            <a:pPr marL="609600" indent="-609600" algn="ctr">
              <a:buNone/>
            </a:pPr>
            <a:r>
              <a:rPr lang="en-US" altLang="zh-TW" sz="5100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my Friend in trials sore;</a:t>
            </a:r>
          </a:p>
          <a:p>
            <a:pPr marL="609600" indent="-609600" algn="ctr">
              <a:buNone/>
            </a:pPr>
            <a:r>
              <a:rPr lang="en-US" altLang="zh-TW" sz="5100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I go to Him for blessings,</a:t>
            </a:r>
          </a:p>
          <a:p>
            <a:pPr marL="609600" indent="-609600" algn="ctr">
              <a:buNone/>
            </a:pPr>
            <a:r>
              <a:rPr lang="en-US" altLang="zh-TW" sz="5100" i="1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</a:rPr>
              <a:t>and He gives them over and over. </a:t>
            </a:r>
            <a:endParaRPr lang="en-US" altLang="zh-TW" sz="5100" i="1" dirty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  <a:ea typeface="華康儷粗圓" pitchFamily="1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295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64" r="33785" b="5802"/>
          <a:stretch/>
        </p:blipFill>
        <p:spPr>
          <a:xfrm>
            <a:off x="1524000" y="-99392"/>
            <a:ext cx="9144001" cy="695739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67608" y="332657"/>
            <a:ext cx="71287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祂賜雨水閣賜太陽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祂賜豐盛五穀收成。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雨水太陽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五穀豐收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我朋友。</a:t>
            </a:r>
            <a:br>
              <a:rPr lang="zh-TW" altLang="en-US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7608" y="3751751"/>
            <a:ext cx="7200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He sends the sunshine and the rain,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He sends the harvest’s golden grain;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Sunshine and rain, harvest of grain,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He’s my Friend. 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916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353" y="3573016"/>
            <a:ext cx="3253315" cy="325331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423592" y="188640"/>
            <a:ext cx="81369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耶穌是我所有一切</a:t>
            </a:r>
            <a:r>
              <a:rPr lang="en-US" altLang="zh-TW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我盡心跟隨祂。</a:t>
            </a:r>
            <a:endParaRPr lang="en-US" altLang="zh-TW" sz="4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defRPr/>
            </a:pPr>
            <a:r>
              <a:rPr lang="zh-TW" altLang="en-US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祂是真實</a:t>
            </a:r>
            <a:r>
              <a:rPr lang="en-US" altLang="zh-TW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我在找尋</a:t>
            </a:r>
            <a:r>
              <a:rPr lang="en-US" altLang="zh-TW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4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豈通離開耶穌？</a:t>
            </a:r>
            <a:endParaRPr lang="en-US" sz="4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5660" y="3239820"/>
            <a:ext cx="7200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Jesus is all the world to me,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and true to Him I’ll be;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O how could I this Friend deny,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when He’s so true to me? </a:t>
            </a:r>
          </a:p>
          <a:p>
            <a:pPr>
              <a:defRPr/>
            </a:pPr>
            <a:endParaRPr lang="en-US" sz="3600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74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523" b="10030"/>
          <a:stretch/>
        </p:blipFill>
        <p:spPr>
          <a:xfrm>
            <a:off x="1521748" y="11089"/>
            <a:ext cx="9146252" cy="617014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431704" y="692696"/>
            <a:ext cx="5832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我知影跟隨主耶穌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祂逐日安慰看顧我。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無分暝日跟隨救主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我朋友。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7364" y="4221089"/>
            <a:ext cx="691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Following Him I know I’m right,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He watches over me day and night;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Following Him by day and night,</a:t>
            </a:r>
            <a:endParaRPr lang="zh-TW" altLang="en-US" sz="3600" i="1" dirty="0">
              <a:solidFill>
                <a:srgbClr val="F79646">
                  <a:lumMod val="50000"/>
                </a:srgbClr>
              </a:solidFill>
              <a:latin typeface="Cambria" panose="02040503050406030204" pitchFamily="18" charset="0"/>
              <a:ea typeface="華康儷粗圓" pitchFamily="1" charset="-120"/>
            </a:endParaRP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He’s my Friend. 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55637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5520" y="26064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耶穌是我所有一切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我至好的朋友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我倚靠祂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我信仰祂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到末日來的時。</a:t>
            </a:r>
            <a:endParaRPr lang="en-US" sz="45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856" y="4437112"/>
            <a:ext cx="3121152" cy="23408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67608" y="3806744"/>
            <a:ext cx="68407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Jesus is all the world to me,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I want no better Friend;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I trust Him now, I’ll trust Him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標楷體" panose="03000509000000000000" pitchFamily="65" charset="-120"/>
              </a:rPr>
              <a:t>when life’s fleeting days shall end. </a:t>
            </a:r>
          </a:p>
          <a:p>
            <a:pPr>
              <a:defRPr/>
            </a:pPr>
            <a:endParaRPr lang="en-US" dirty="0">
              <a:solidFill>
                <a:srgbClr val="F79646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22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53720" y="98052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豐盛生命有主耶穌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永遠活命不有路尾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永生活命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</a:p>
          <a:p>
            <a:pPr algn="ctr">
              <a:defRPr/>
            </a:pP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喜樂平安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祂是主。</a:t>
            </a:r>
            <a:b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耶穌是我的好朋友</a:t>
            </a:r>
            <a:r>
              <a:rPr lang="en-US" altLang="zh-TW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,</a:t>
            </a:r>
            <a:r>
              <a:rPr lang="zh-TW" altLang="en-US" sz="54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好朋友。</a:t>
            </a:r>
            <a:endParaRPr lang="en-US" sz="54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1924" y="4363950"/>
            <a:ext cx="66521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Beautiful life with such a Friend,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beautiful life that has no end;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Eternal life, eternal joy,</a:t>
            </a:r>
          </a:p>
          <a:p>
            <a:pPr marL="609600" indent="-609600" algn="ctr">
              <a:defRPr/>
            </a:pPr>
            <a:r>
              <a:rPr lang="en-US" altLang="zh-TW" sz="3600" i="1" dirty="0">
                <a:solidFill>
                  <a:srgbClr val="F79646">
                    <a:lumMod val="50000"/>
                  </a:srgbClr>
                </a:solidFill>
                <a:latin typeface="Cambria" panose="02040503050406030204" pitchFamily="18" charset="0"/>
                <a:ea typeface="新細明體" panose="02020500000000000000" pitchFamily="18" charset="-120"/>
              </a:rPr>
              <a:t>He’s my Friend. 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4" y="5805264"/>
            <a:ext cx="1988820" cy="94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3031"/>
      </p:ext>
    </p:extLst>
  </p:cSld>
  <p:clrMapOvr>
    <a:masterClrMapping/>
  </p:clrMapOvr>
</p:sld>
</file>

<file path=ppt/theme/theme1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407</Words>
  <Application>Microsoft Office PowerPoint</Application>
  <PresentationFormat>Widescreen</PresentationFormat>
  <Paragraphs>63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標楷體</vt:lpstr>
      <vt:lpstr>新細明體</vt:lpstr>
      <vt:lpstr>全真楷書</vt:lpstr>
      <vt:lpstr>華康儷粗圓</vt:lpstr>
      <vt:lpstr>Arial</vt:lpstr>
      <vt:lpstr>Calibri</vt:lpstr>
      <vt:lpstr>Cambria</vt:lpstr>
      <vt:lpstr>11_Office Theme</vt:lpstr>
      <vt:lpstr>耶穌是我所有一切  聖歌隊  獻詩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FPCOC</dc:creator>
  <cp:lastModifiedBy>FPCOC</cp:lastModifiedBy>
  <cp:revision>3</cp:revision>
  <dcterms:created xsi:type="dcterms:W3CDTF">2017-01-08T02:55:38Z</dcterms:created>
  <dcterms:modified xsi:type="dcterms:W3CDTF">2017-01-17T04:34:23Z</dcterms:modified>
</cp:coreProperties>
</file>