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4" r:id="rId1"/>
    <p:sldMasterId id="2147484456" r:id="rId2"/>
  </p:sldMasterIdLst>
  <p:notesMasterIdLst>
    <p:notesMasterId r:id="rId8"/>
  </p:notesMasterIdLst>
  <p:sldIdLst>
    <p:sldId id="479" r:id="rId3"/>
    <p:sldId id="535" r:id="rId4"/>
    <p:sldId id="536" r:id="rId5"/>
    <p:sldId id="537" r:id="rId6"/>
    <p:sldId id="538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0808"/>
    <a:srgbClr val="A50021"/>
    <a:srgbClr val="004D68"/>
    <a:srgbClr val="000000"/>
    <a:srgbClr val="AC8300"/>
    <a:srgbClr val="CC0066"/>
    <a:srgbClr val="FF0000"/>
    <a:srgbClr val="EE12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1162" y="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55E9E5-1CF4-4B11-8E9E-212830D397AB}" type="datetimeFigureOut">
              <a:rPr lang="en-US" smtClean="0"/>
              <a:t>2/5/2017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68C712-BFC7-4BFF-A590-4EB113D85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102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4213"/>
            <a:ext cx="4572000" cy="34305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zh-TW" sz="1400" dirty="0">
              <a:ea typeface="全真楷書" pitchFamily="49" charset="-120"/>
            </a:endParaRPr>
          </a:p>
          <a:p>
            <a:pPr eaLnBrk="1" hangingPunct="1">
              <a:spcBef>
                <a:spcPct val="0"/>
              </a:spcBef>
            </a:pPr>
            <a:endParaRPr lang="en-US" altLang="zh-TW" sz="1400" dirty="0">
              <a:ea typeface="全真楷書" pitchFamily="49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42982B60-97EC-4B07-8A20-1FF4C85295A5}" type="datetimeFigureOut">
              <a:rPr lang="zh-TW" altLang="en-US"/>
              <a:pPr>
                <a:defRPr/>
              </a:pPr>
              <a:t>2017/2/5</a:t>
            </a:fld>
            <a:endParaRPr lang="en-US" altLang="zh-TW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dirty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9D84B3E3-6FEC-4EA3-8145-0400459D2F76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966216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8A9D6D7F-95A1-48A3-95D5-FB85A777725D}" type="datetimeFigureOut">
              <a:rPr lang="zh-TW" altLang="en-US"/>
              <a:pPr>
                <a:defRPr/>
              </a:pPr>
              <a:t>2017/2/5</a:t>
            </a:fld>
            <a:endParaRPr lang="en-US" altLang="zh-TW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dirty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8C61BDB5-C532-4AAF-87B6-DAFF61811D74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67960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EC73B1DA-CE69-409C-A535-993799A83A5D}" type="datetimeFigureOut">
              <a:rPr lang="zh-TW" altLang="en-US"/>
              <a:pPr>
                <a:defRPr/>
              </a:pPr>
              <a:t>2017/2/5</a:t>
            </a:fld>
            <a:endParaRPr lang="en-US" altLang="zh-TW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dirty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A067D6F7-FE4A-478E-9AA2-B42FD7DEAAF2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064852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87271-5FAB-48BD-87CB-CD6F3AF451C6}" type="datetimeFigureOut">
              <a:rPr lang="en-US" smtClean="0"/>
              <a:t>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5D0F1-1D51-4F1A-9374-D14172CAC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2145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87271-5FAB-48BD-87CB-CD6F3AF451C6}" type="datetimeFigureOut">
              <a:rPr lang="en-US" smtClean="0"/>
              <a:t>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5D0F1-1D51-4F1A-9374-D14172CAC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3337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87271-5FAB-48BD-87CB-CD6F3AF451C6}" type="datetimeFigureOut">
              <a:rPr lang="en-US" smtClean="0"/>
              <a:t>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5D0F1-1D51-4F1A-9374-D14172CAC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5867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87271-5FAB-48BD-87CB-CD6F3AF451C6}" type="datetimeFigureOut">
              <a:rPr lang="en-US" smtClean="0"/>
              <a:t>2/5/2017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5D0F1-1D51-4F1A-9374-D14172CAC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2026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87271-5FAB-48BD-87CB-CD6F3AF451C6}" type="datetimeFigureOut">
              <a:rPr lang="en-US" smtClean="0"/>
              <a:t>2/5/2017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5D0F1-1D51-4F1A-9374-D14172CAC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4032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87271-5FAB-48BD-87CB-CD6F3AF451C6}" type="datetimeFigureOut">
              <a:rPr lang="en-US" smtClean="0"/>
              <a:t>2/5/2017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5D0F1-1D51-4F1A-9374-D14172CAC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4417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87271-5FAB-48BD-87CB-CD6F3AF451C6}" type="datetimeFigureOut">
              <a:rPr lang="en-US" smtClean="0"/>
              <a:t>2/5/2017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5D0F1-1D51-4F1A-9374-D14172CAC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8661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87271-5FAB-48BD-87CB-CD6F3AF451C6}" type="datetimeFigureOut">
              <a:rPr lang="en-US" smtClean="0"/>
              <a:t>2/5/2017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5D0F1-1D51-4F1A-9374-D14172CAC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154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85E8B568-75EE-4412-9925-6715CBA7F378}" type="datetimeFigureOut">
              <a:rPr lang="zh-TW" altLang="en-US"/>
              <a:pPr>
                <a:defRPr/>
              </a:pPr>
              <a:t>2017/2/5</a:t>
            </a:fld>
            <a:endParaRPr lang="en-US" altLang="zh-TW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dirty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7F5EF607-5F46-4AED-AA56-A1E5BEA9BA51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80742166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87271-5FAB-48BD-87CB-CD6F3AF451C6}" type="datetimeFigureOut">
              <a:rPr lang="en-US" smtClean="0"/>
              <a:t>2/5/2017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5D0F1-1D51-4F1A-9374-D14172CAC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86816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87271-5FAB-48BD-87CB-CD6F3AF451C6}" type="datetimeFigureOut">
              <a:rPr lang="en-US" smtClean="0"/>
              <a:t>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5D0F1-1D51-4F1A-9374-D14172CAC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35986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87271-5FAB-48BD-87CB-CD6F3AF451C6}" type="datetimeFigureOut">
              <a:rPr lang="en-US" smtClean="0"/>
              <a:t>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5D0F1-1D51-4F1A-9374-D14172CAC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14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47F2F0A6-3316-47DC-BE3F-581F1B3E439E}" type="datetimeFigureOut">
              <a:rPr lang="zh-TW" altLang="en-US"/>
              <a:pPr>
                <a:defRPr/>
              </a:pPr>
              <a:t>2017/2/5</a:t>
            </a:fld>
            <a:endParaRPr lang="en-US" altLang="zh-TW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dirty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09835556-2064-473A-BD19-77587A642855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80887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478D1505-091D-4512-A239-31CF59F1CD7F}" type="datetimeFigureOut">
              <a:rPr lang="zh-TW" altLang="en-US"/>
              <a:pPr>
                <a:defRPr/>
              </a:pPr>
              <a:t>2017/2/5</a:t>
            </a:fld>
            <a:endParaRPr lang="en-US" altLang="zh-TW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dirty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66506578-CBDB-421D-8349-69F3570017BC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60824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BCCF3571-DACB-492D-B4E7-3237E4805127}" type="datetimeFigureOut">
              <a:rPr lang="zh-TW" altLang="en-US"/>
              <a:pPr>
                <a:defRPr/>
              </a:pPr>
              <a:t>2017/2/5</a:t>
            </a:fld>
            <a:endParaRPr lang="en-US" altLang="zh-TW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dirty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D5B791E1-11BB-4645-934B-1A1745A1D90E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159257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32013C69-95AD-43B6-872A-7350CDCCE018}" type="datetimeFigureOut">
              <a:rPr lang="zh-TW" altLang="en-US"/>
              <a:pPr>
                <a:defRPr/>
              </a:pPr>
              <a:t>2017/2/5</a:t>
            </a:fld>
            <a:endParaRPr lang="en-US" altLang="zh-TW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dirty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7AB92635-3889-4842-A667-3889F70F996F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855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EC42BF71-6749-4EDD-B3F9-3AAF0D04C40A}" type="datetimeFigureOut">
              <a:rPr lang="zh-TW" altLang="en-US"/>
              <a:pPr>
                <a:defRPr/>
              </a:pPr>
              <a:t>2017/2/5</a:t>
            </a:fld>
            <a:endParaRPr lang="en-US" altLang="zh-TW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dirty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C9578EB8-4E55-4969-9DEC-3EAD713C377B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6356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A5E487C6-EE6C-47A1-B8BA-A4AC5DE99358}" type="datetimeFigureOut">
              <a:rPr lang="zh-TW" altLang="en-US"/>
              <a:pPr>
                <a:defRPr/>
              </a:pPr>
              <a:t>2017/2/5</a:t>
            </a:fld>
            <a:endParaRPr lang="en-US" altLang="zh-TW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dirty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950226AE-7033-4496-B1E0-671B543090C6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31001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69947B5C-64C2-4851-AA56-7ECD85FC69C9}" type="datetimeFigureOut">
              <a:rPr lang="zh-TW" altLang="en-US"/>
              <a:pPr>
                <a:defRPr/>
              </a:pPr>
              <a:t>2017/2/5</a:t>
            </a:fld>
            <a:endParaRPr lang="en-US" altLang="zh-TW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dirty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80D341FA-6B61-49A2-8D5E-89B68D178B5F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012920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3625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defRPr kumimoji="1" sz="1400">
                <a:solidFill>
                  <a:srgbClr val="FFFFFF"/>
                </a:solidFill>
                <a:latin typeface="+mn-lt"/>
                <a:ea typeface="+mn-ea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15E9110-1075-42A4-9354-BB80E8A3747D}" type="datetimeFigureOut">
              <a:rPr lang="zh-TW" alt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2017/2/5</a:t>
            </a:fld>
            <a:endParaRPr lang="en-US" altLang="zh-TW" dirty="0"/>
          </a:p>
        </p:txBody>
      </p:sp>
      <p:sp>
        <p:nvSpPr>
          <p:cNvPr id="3625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defRPr kumimoji="1" sz="1400" dirty="0">
                <a:solidFill>
                  <a:srgbClr val="FFFFFF"/>
                </a:solidFill>
                <a:latin typeface="+mn-lt"/>
                <a:ea typeface="+mn-ea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TW"/>
          </a:p>
        </p:txBody>
      </p:sp>
      <p:sp>
        <p:nvSpPr>
          <p:cNvPr id="3625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kumimoji="1" sz="1400">
                <a:solidFill>
                  <a:srgbClr val="FFFFFF"/>
                </a:solidFill>
                <a:latin typeface="+mn-lt"/>
                <a:ea typeface="+mn-ea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D4632AA-CB9C-41D8-95B9-E79E93DE944D}" type="slidenum">
              <a:rPr lang="en-US" altLang="zh-TW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39472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5" r:id="rId1"/>
    <p:sldLayoutId id="2147483846" r:id="rId2"/>
    <p:sldLayoutId id="2147483847" r:id="rId3"/>
    <p:sldLayoutId id="2147483848" r:id="rId4"/>
    <p:sldLayoutId id="2147483849" r:id="rId5"/>
    <p:sldLayoutId id="2147483850" r:id="rId6"/>
    <p:sldLayoutId id="2147483851" r:id="rId7"/>
    <p:sldLayoutId id="2147483852" r:id="rId8"/>
    <p:sldLayoutId id="2147483853" r:id="rId9"/>
    <p:sldLayoutId id="2147483854" r:id="rId10"/>
    <p:sldLayoutId id="214748385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B87271-5FAB-48BD-87CB-CD6F3AF451C6}" type="datetimeFigureOut">
              <a:rPr lang="en-US" smtClean="0"/>
              <a:t>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35D0F1-1D51-4F1A-9374-D14172CAC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454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57" r:id="rId1"/>
    <p:sldLayoutId id="2147484458" r:id="rId2"/>
    <p:sldLayoutId id="2147484459" r:id="rId3"/>
    <p:sldLayoutId id="2147484460" r:id="rId4"/>
    <p:sldLayoutId id="2147484461" r:id="rId5"/>
    <p:sldLayoutId id="2147484462" r:id="rId6"/>
    <p:sldLayoutId id="2147484463" r:id="rId7"/>
    <p:sldLayoutId id="2147484464" r:id="rId8"/>
    <p:sldLayoutId id="2147484465" r:id="rId9"/>
    <p:sldLayoutId id="2147484466" r:id="rId10"/>
    <p:sldLayoutId id="21474844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560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4648200" y="457200"/>
            <a:ext cx="4343400" cy="1371600"/>
          </a:xfrm>
        </p:spPr>
        <p:txBody>
          <a:bodyPr/>
          <a:lstStyle/>
          <a:p>
            <a:pPr algn="r" eaLnBrk="1" hangingPunct="1">
              <a:spcBef>
                <a:spcPct val="35000"/>
              </a:spcBef>
            </a:pPr>
            <a:br>
              <a:rPr lang="en-US" altLang="zh-TW" sz="7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80808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</a:br>
            <a:r>
              <a:rPr lang="zh-TW" altLang="en-US" sz="7200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80808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踮佇我 </a:t>
            </a:r>
            <a:br>
              <a:rPr lang="en-US" altLang="zh-TW" sz="7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80808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</a:br>
            <a:br>
              <a:rPr lang="en-US" altLang="zh-TW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80808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</a:br>
            <a:r>
              <a:rPr lang="zh-TW" altLang="en-US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80808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ea typeface="標楷體" pitchFamily="65" charset="-120"/>
              </a:rPr>
              <a:t> </a:t>
            </a:r>
            <a:endParaRPr lang="zh-TW" alt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80808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648200" y="1905000"/>
            <a:ext cx="4343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zh-TW" altLang="en-US" sz="4000" b="1" dirty="0">
                <a:solidFill>
                  <a:srgbClr val="080808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聖歌隊 獻詩</a:t>
            </a:r>
            <a:endParaRPr lang="en-US" sz="4000" b="1" dirty="0">
              <a:solidFill>
                <a:srgbClr val="080808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18303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9512" y="548680"/>
            <a:ext cx="8856984" cy="6309320"/>
          </a:xfrm>
        </p:spPr>
        <p:txBody>
          <a:bodyPr>
            <a:normAutofit fontScale="92500" lnSpcReduction="20000"/>
          </a:bodyPr>
          <a:lstStyle/>
          <a:p>
            <a:r>
              <a:rPr lang="zh-TW" altLang="en-US" sz="49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我是葡萄樹，恁是葡萄枝，</a:t>
            </a:r>
            <a:endParaRPr lang="en-US" altLang="zh-TW" sz="49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9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我是葡萄樹，恁是葡萄枝</a:t>
            </a:r>
            <a:endParaRPr lang="en-US" sz="49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9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凡若踮佇我的，就欲結果子</a:t>
            </a:r>
            <a:endParaRPr lang="en-US" sz="49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9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若互我踮佇他的，他欲結多多果子</a:t>
            </a:r>
            <a:endParaRPr lang="en-US" sz="49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9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若無佇我，你不會作什麼</a:t>
            </a:r>
            <a:endParaRPr lang="en-US" altLang="zh-TW" sz="49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3900" dirty="0">
                <a:solidFill>
                  <a:schemeClr val="tx1"/>
                </a:solidFill>
                <a:latin typeface="Cambria" panose="02040503050406030204" pitchFamily="18" charset="0"/>
                <a:ea typeface="標楷體" panose="03000509000000000000" pitchFamily="65" charset="-120"/>
                <a:cs typeface="Arial" panose="020B0604020202020204" pitchFamily="34" charset="0"/>
              </a:rPr>
              <a:t>I am the vine, you are the branches,</a:t>
            </a:r>
            <a:r>
              <a:rPr lang="zh-TW" altLang="en-US" sz="3900" dirty="0">
                <a:solidFill>
                  <a:schemeClr val="tx1"/>
                </a:solidFill>
                <a:latin typeface="Cambria" panose="02040503050406030204" pitchFamily="18" charset="0"/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3500" dirty="0">
                <a:solidFill>
                  <a:srgbClr val="002060"/>
                </a:solidFill>
                <a:latin typeface="Cambria" panose="02040503050406030204" pitchFamily="18" charset="0"/>
                <a:ea typeface="標楷體" panose="03000509000000000000" pitchFamily="65" charset="-120"/>
                <a:cs typeface="Arial" panose="020B0604020202020204" pitchFamily="34" charset="0"/>
              </a:rPr>
              <a:t>(2X)</a:t>
            </a:r>
            <a:endParaRPr lang="en-US" sz="3500" dirty="0">
              <a:solidFill>
                <a:srgbClr val="002060"/>
              </a:solidFill>
              <a:latin typeface="Cambria" panose="02040503050406030204" pitchFamily="18" charset="0"/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3900" dirty="0">
                <a:solidFill>
                  <a:schemeClr val="tx1"/>
                </a:solidFill>
                <a:latin typeface="Cambria" panose="02040503050406030204" pitchFamily="18" charset="0"/>
                <a:ea typeface="標楷體" panose="03000509000000000000" pitchFamily="65" charset="-120"/>
                <a:cs typeface="Arial" panose="020B0604020202020204" pitchFamily="34" charset="0"/>
              </a:rPr>
              <a:t>He that abides in me shall bring forth much fruit, and he in whom I abide the same shall bring forth much fruit,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3900" dirty="0">
                <a:solidFill>
                  <a:schemeClr val="tx1"/>
                </a:solidFill>
                <a:latin typeface="Cambria" panose="02040503050406030204" pitchFamily="18" charset="0"/>
                <a:ea typeface="標楷體" panose="03000509000000000000" pitchFamily="65" charset="-120"/>
                <a:cs typeface="Arial" panose="020B0604020202020204" pitchFamily="34" charset="0"/>
              </a:rPr>
              <a:t>for without me you can do nothing.</a:t>
            </a:r>
          </a:p>
        </p:txBody>
      </p:sp>
      <p:pic>
        <p:nvPicPr>
          <p:cNvPr id="1026" name="Picture 2" descr="Image result for vin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-315417"/>
            <a:ext cx="6048672" cy="11164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16497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59"/>
            <a:ext cx="2123728" cy="225480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051" y="216602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zh-TW" altLang="en-US" sz="5300" dirty="0">
                <a:latin typeface="標楷體" panose="03000509000000000000" pitchFamily="65" charset="-120"/>
                <a:ea typeface="標楷體" panose="03000509000000000000" pitchFamily="65" charset="-120"/>
              </a:rPr>
              <a:t>你踮佇我，我踮佇你</a:t>
            </a:r>
            <a:br>
              <a:rPr lang="en-US" altLang="zh-TW" sz="53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300" dirty="0">
                <a:latin typeface="標楷體" panose="03000509000000000000" pitchFamily="65" charset="-120"/>
                <a:ea typeface="標楷體" panose="03000509000000000000" pitchFamily="65" charset="-120"/>
              </a:rPr>
              <a:t>你踮佇我，我踮佇你</a:t>
            </a:r>
            <a:br>
              <a:rPr lang="en-US" sz="53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300" dirty="0">
                <a:latin typeface="標楷體" panose="03000509000000000000" pitchFamily="65" charset="-120"/>
                <a:ea typeface="標楷體" panose="03000509000000000000" pitchFamily="65" charset="-120"/>
              </a:rPr>
              <a:t>葡萄枝不會自己結果子</a:t>
            </a:r>
            <a:br>
              <a:rPr lang="en-US" sz="53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300" dirty="0">
                <a:latin typeface="標楷體" panose="03000509000000000000" pitchFamily="65" charset="-120"/>
                <a:ea typeface="標楷體" panose="03000509000000000000" pitchFamily="65" charset="-120"/>
              </a:rPr>
              <a:t>恁若無踮佇我，就不會結果子</a:t>
            </a:r>
            <a:br>
              <a:rPr lang="en-US" sz="53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br>
              <a:rPr lang="en-US" dirty="0"/>
            </a:b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11560" y="3861048"/>
            <a:ext cx="8064896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0" i="0" u="none" strike="noStrike" kern="1200" cap="none" spc="0" normalizeH="0" baseline="0" noProof="0" dirty="0">
                <a:ln>
                  <a:noFill/>
                </a:ln>
                <a:solidFill>
                  <a:srgbClr val="450B0B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Abide in me, and I in you. Abide in me, and I in you. As the branch cannot bear fruit of itself, no more can you,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0" i="0" u="none" strike="noStrike" kern="1200" cap="none" spc="0" normalizeH="0" baseline="0" noProof="0" dirty="0">
                <a:ln>
                  <a:noFill/>
                </a:ln>
                <a:solidFill>
                  <a:srgbClr val="450B0B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except you abide in Me.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79646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992667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72" y="5385428"/>
            <a:ext cx="2211068" cy="1472571"/>
          </a:xfrm>
          <a:prstGeom prst="rect">
            <a:avLst/>
          </a:prstGeom>
          <a:effectLst>
            <a:softEdge rad="127000"/>
          </a:effectLst>
        </p:spPr>
      </p:pic>
      <p:sp>
        <p:nvSpPr>
          <p:cNvPr id="2" name="Rectangle 1"/>
          <p:cNvSpPr/>
          <p:nvPr/>
        </p:nvSpPr>
        <p:spPr>
          <a:xfrm>
            <a:off x="0" y="188640"/>
            <a:ext cx="9036496" cy="3831818"/>
          </a:xfrm>
          <a:prstGeom prst="rect">
            <a:avLst/>
          </a:prstGeom>
          <a:solidFill>
            <a:srgbClr val="FFFFFF">
              <a:alpha val="76863"/>
            </a:srgbClr>
          </a:solidFill>
          <a:effectLst>
            <a:softEdge rad="63500"/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(</a:t>
            </a:r>
            <a:r>
              <a:rPr kumimoji="0" lang="zh-TW" altLang="en-US" sz="4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凡若踮佇我的</a:t>
            </a:r>
            <a:r>
              <a:rPr kumimoji="0" lang="en-US" sz="4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)</a:t>
            </a:r>
            <a:r>
              <a:rPr kumimoji="0" lang="zh-TW" altLang="en-US" sz="4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凡若踮佇我的，</a:t>
            </a:r>
            <a:br>
              <a:rPr kumimoji="0" lang="en-US" altLang="zh-TW" sz="4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</a:br>
            <a:r>
              <a:rPr kumimoji="0" lang="en-US" sz="4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(</a:t>
            </a:r>
            <a:r>
              <a:rPr kumimoji="0" lang="zh-TW" altLang="en-US" sz="4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就欲結果子</a:t>
            </a:r>
            <a:r>
              <a:rPr kumimoji="0" lang="en-US" sz="4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)</a:t>
            </a:r>
            <a:r>
              <a:rPr kumimoji="0" lang="zh-TW" altLang="en-US" sz="4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就欲結果子</a:t>
            </a:r>
            <a:br>
              <a:rPr kumimoji="0" lang="en-US" sz="4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</a:br>
            <a:r>
              <a:rPr kumimoji="0" lang="en-US" sz="4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(</a:t>
            </a:r>
            <a:r>
              <a:rPr kumimoji="0" lang="zh-TW" altLang="en-US" sz="4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若互我踮佇他的</a:t>
            </a:r>
            <a:r>
              <a:rPr kumimoji="0" lang="en-US" sz="4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)</a:t>
            </a:r>
            <a:r>
              <a:rPr kumimoji="0" lang="zh-TW" altLang="en-US" sz="4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若互我踮佇他的</a:t>
            </a:r>
            <a:r>
              <a:rPr kumimoji="0" lang="en-US" sz="4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 </a:t>
            </a:r>
            <a:br>
              <a:rPr kumimoji="0" lang="en-US" sz="4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</a:br>
            <a:r>
              <a:rPr kumimoji="0" lang="zh-TW" altLang="en-US" sz="4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他就欲結多多果子，多多果子</a:t>
            </a:r>
            <a:br>
              <a:rPr kumimoji="0" lang="en-US" sz="4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</a:br>
            <a:r>
              <a:rPr kumimoji="0" lang="zh-TW" altLang="en-US" sz="4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若無佇我，你不會作什麼</a:t>
            </a:r>
            <a:b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</a:b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86504" y="3861048"/>
            <a:ext cx="784887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t>He that abides in me shall bring forth much fruit, and he in whom I abide,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t>the same shall bring forth much fruit,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t>for without me, you can do noting.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255146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84482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凡若踮佇我的</a:t>
            </a:r>
            <a:r>
              <a:rPr 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凡若踮佇我的</a:t>
            </a:r>
            <a:r>
              <a:rPr 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b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就欲結果子</a:t>
            </a:r>
            <a:r>
              <a:rPr 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就欲結果子</a:t>
            </a:r>
            <a:r>
              <a:rPr 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br>
              <a:rPr lang="en-US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若互我踮佇他的</a:t>
            </a:r>
            <a:r>
              <a:rPr 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若互我踮佇他的</a:t>
            </a:r>
            <a:r>
              <a:rPr 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) </a:t>
            </a:r>
            <a:br>
              <a:rPr lang="en-US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他就欲結多多果子，多多果子</a:t>
            </a:r>
            <a:br>
              <a:rPr lang="en-US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若無佇我，你不會作什麼</a:t>
            </a:r>
            <a:br>
              <a:rPr lang="en-US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著踮佇我</a:t>
            </a:r>
            <a:endParaRPr 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19054" y="4293096"/>
            <a:ext cx="792088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He that abides in me shall bring forth much fruit, and he is whom I abide,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bring forth much fruit, for with out me,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you can do nothing. A bide in me.</a:t>
            </a:r>
          </a:p>
        </p:txBody>
      </p:sp>
      <p:pic>
        <p:nvPicPr>
          <p:cNvPr id="5" name="Picture 2" descr="Image result for vin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-315417"/>
            <a:ext cx="6048672" cy="11164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6644502"/>
      </p:ext>
    </p:extLst>
  </p:cSld>
  <p:clrMapOvr>
    <a:masterClrMapping/>
  </p:clrMapOvr>
</p:sld>
</file>

<file path=ppt/theme/theme1.xml><?xml version="1.0" encoding="utf-8"?>
<a:theme xmlns:a="http://schemas.openxmlformats.org/drawingml/2006/main" name="9_預設簡報設計">
  <a:themeElements>
    <a:clrScheme name="">
      <a:dk1>
        <a:srgbClr val="FFFFFF"/>
      </a:dk1>
      <a:lt1>
        <a:srgbClr val="FFFFFF"/>
      </a:lt1>
      <a:dk2>
        <a:srgbClr val="FFFFFF"/>
      </a:dk2>
      <a:lt2>
        <a:srgbClr val="FFFFFF"/>
      </a:lt2>
      <a:accent1>
        <a:srgbClr val="FFFFFF"/>
      </a:accent1>
      <a:accent2>
        <a:srgbClr val="FFFFFF"/>
      </a:accent2>
      <a:accent3>
        <a:srgbClr val="FFFFFF"/>
      </a:accent3>
      <a:accent4>
        <a:srgbClr val="DADADA"/>
      </a:accent4>
      <a:accent5>
        <a:srgbClr val="FFFFFF"/>
      </a:accent5>
      <a:accent6>
        <a:srgbClr val="E7E7E7"/>
      </a:accent6>
      <a:hlink>
        <a:srgbClr val="FFFFFF"/>
      </a:hlink>
      <a:folHlink>
        <a:srgbClr val="FFFFFF"/>
      </a:folHlink>
    </a:clrScheme>
    <a:fontScheme name="2_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1023</TotalTime>
  <Words>264</Words>
  <Application>Microsoft Office PowerPoint</Application>
  <PresentationFormat>On-screen Show (4:3)</PresentationFormat>
  <Paragraphs>21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5" baseType="lpstr">
      <vt:lpstr>標楷體</vt:lpstr>
      <vt:lpstr>標楷體</vt:lpstr>
      <vt:lpstr>新細明體</vt:lpstr>
      <vt:lpstr>全真楷書</vt:lpstr>
      <vt:lpstr>Arial</vt:lpstr>
      <vt:lpstr>Calibri</vt:lpstr>
      <vt:lpstr>Cambria</vt:lpstr>
      <vt:lpstr>Times New Roman</vt:lpstr>
      <vt:lpstr>9_預設簡報設計</vt:lpstr>
      <vt:lpstr>Office Theme</vt:lpstr>
      <vt:lpstr> 踮佇我    </vt:lpstr>
      <vt:lpstr>PowerPoint Presentation</vt:lpstr>
      <vt:lpstr>你踮佇我，我踮佇你 你踮佇我，我踮佇你 葡萄枝不會自己結果子 恁若無踮佇我，就不會結果子  </vt:lpstr>
      <vt:lpstr>PowerPoint Presentation</vt:lpstr>
      <vt:lpstr>凡若踮佇我的(凡若踮佇我的)， 就欲結果子(就欲結果子) 若互我踮佇他的(若互我踮佇他的)  他就欲結多多果子，多多果子 若無佇我，你不會作什麼 著踮佇我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歡迎您來到 柑縣台灣基督長老教會  開闊布棚、堅固杙仔  請肅靜,預備心來敬拜上帝  請關掉您的手機,傳呼器…</dc:title>
  <dc:creator>Tai</dc:creator>
  <cp:lastModifiedBy>FPCOC</cp:lastModifiedBy>
  <cp:revision>99</cp:revision>
  <dcterms:created xsi:type="dcterms:W3CDTF">2015-12-30T23:14:56Z</dcterms:created>
  <dcterms:modified xsi:type="dcterms:W3CDTF">2017-02-06T00:10:13Z</dcterms:modified>
</cp:coreProperties>
</file>