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4494" r:id="rId2"/>
  </p:sldMasterIdLst>
  <p:notesMasterIdLst>
    <p:notesMasterId r:id="rId9"/>
  </p:notesMasterIdLst>
  <p:sldIdLst>
    <p:sldId id="479" r:id="rId3"/>
    <p:sldId id="557" r:id="rId4"/>
    <p:sldId id="558" r:id="rId5"/>
    <p:sldId id="559" r:id="rId6"/>
    <p:sldId id="560" r:id="rId7"/>
    <p:sldId id="5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80808"/>
    <a:srgbClr val="A50021"/>
    <a:srgbClr val="004D68"/>
    <a:srgbClr val="0000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60"/>
  </p:normalViewPr>
  <p:slideViewPr>
    <p:cSldViewPr>
      <p:cViewPr varScale="1">
        <p:scale>
          <a:sx n="93" d="100"/>
          <a:sy n="93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2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79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8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05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85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47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67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54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88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20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7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7421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50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10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85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88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08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925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5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10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1292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94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0FAE9-A8D9-44B3-9A08-C19D698C65C3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F7766-7E2C-49FB-8E2D-137FBFE1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5" r:id="rId1"/>
    <p:sldLayoutId id="2147484496" r:id="rId2"/>
    <p:sldLayoutId id="2147484497" r:id="rId3"/>
    <p:sldLayoutId id="2147484498" r:id="rId4"/>
    <p:sldLayoutId id="2147484499" r:id="rId5"/>
    <p:sldLayoutId id="2147484500" r:id="rId6"/>
    <p:sldLayoutId id="2147484501" r:id="rId7"/>
    <p:sldLayoutId id="2147484502" r:id="rId8"/>
    <p:sldLayoutId id="2147484503" r:id="rId9"/>
    <p:sldLayoutId id="2147484504" r:id="rId10"/>
    <p:sldLayoutId id="21474845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8568" y="609600"/>
            <a:ext cx="8534400" cy="13716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br>
              <a:rPr lang="en-US" altLang="zh-TW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同心唱歌嘔咾上帝 </a:t>
            </a:r>
            <a:br>
              <a:rPr lang="en-US" altLang="zh-TW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 </a:t>
            </a:r>
            <a:endParaRPr lang="zh-TW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0808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4268" y="2173217"/>
            <a:ext cx="876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sz="4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83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bunbun\AppData\Local\Microsoft\Windows\INetCache\IE\W4XI4ADQ\qttvR[1]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0"/>
            <a:ext cx="3131840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6277" y="348526"/>
            <a:ext cx="8964488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咱來同心謳咾我主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咱同齊唱歌謳咾主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互全宇宙攏充滿咱的歌聲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咱同齊出歡喜的聲謳咾萬物主宰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互逐所在歌聲攏響亮</a:t>
            </a:r>
            <a:endParaRPr kumimoji="0" lang="en-US" altLang="zh-TW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Lord,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All the world will hear our music fill the air.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make a joyful noise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unto our Lord and our God,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praises resounding everywhere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375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539551" y="2564904"/>
            <a:ext cx="8291513" cy="38435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0261" y="9540"/>
            <a:ext cx="91440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咱來同心謳咾我主</a:t>
            </a:r>
            <a:b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咱同齊唱歌謳咾主</a:t>
            </a:r>
            <a:b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著彈琴彈瑟和音樂同齊聲</a:t>
            </a:r>
            <a:endParaRPr kumimoji="0" lang="en-US" altLang="zh-TW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聽阮唱出歡喜感謝</a:t>
            </a:r>
            <a:b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謳咾祢聖尊名無息</a:t>
            </a:r>
            <a:b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將榮光尊貴寶座歸互祢</a:t>
            </a:r>
            <a:endParaRPr kumimoji="0" lang="en-US" altLang="zh-TW" sz="4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our instruments and voices now we raise.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Hear our joy and exultation,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we join in celebration,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sing out our song of glory and praise!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2160240" cy="218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0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969060"/>
            <a:ext cx="3851920" cy="288894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Rectangle 1"/>
          <p:cNvSpPr/>
          <p:nvPr/>
        </p:nvSpPr>
        <p:spPr>
          <a:xfrm>
            <a:off x="0" y="332656"/>
            <a:ext cx="914893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當阮同心謳咾感謝</a:t>
            </a:r>
            <a:b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人人攏著出歡喜的聲</a:t>
            </a:r>
            <a:b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咱著互世間人攏知影</a:t>
            </a:r>
            <a:b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只有歌聲會互人喜樂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When we praise the Lord with music,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every heart rejoices as we sing.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touch the lives of all who hear us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the joy that only music brings.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245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" y="32981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256" y="260648"/>
            <a:ext cx="9180512" cy="5940088"/>
          </a:xfrm>
          <a:prstGeom prst="rect">
            <a:avLst/>
          </a:prstGeom>
          <a:solidFill>
            <a:srgbClr val="F8F8F8">
              <a:alpha val="67843"/>
            </a:srgb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當咱獻上謳咾感謝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全地攏著出歡喜的聲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感謝主賜咱和藹的聲</a:t>
            </a:r>
            <a:b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福氣的聲 愛疼的聲</a:t>
            </a:r>
            <a:endParaRPr kumimoji="0" lang="en-US" altLang="zh-TW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Now we lift our thanks and praises.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Hear them ring through earth and heaven above.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Come share God's wondrous gift of music,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gift of joy, a gift of love.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81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3845"/>
          </a:xfrm>
          <a:prstGeom prst="rect">
            <a:avLst/>
          </a:prstGeom>
          <a:solidFill>
            <a:srgbClr val="FFFFFF">
              <a:alpha val="43922"/>
            </a:srgbClr>
          </a:solidFill>
        </p:spPr>
      </p:pic>
      <p:sp>
        <p:nvSpPr>
          <p:cNvPr id="5" name="Rectangle 4"/>
          <p:cNvSpPr/>
          <p:nvPr/>
        </p:nvSpPr>
        <p:spPr>
          <a:xfrm>
            <a:off x="611560" y="44624"/>
            <a:ext cx="8136904" cy="6555641"/>
          </a:xfrm>
          <a:prstGeom prst="rect">
            <a:avLst/>
          </a:prstGeom>
          <a:solidFill>
            <a:srgbClr val="F8F8F8">
              <a:alpha val="54118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咱來同心謳咾我主</a:t>
            </a:r>
            <a:b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咱同齊唱歌謳咾主</a:t>
            </a:r>
            <a:b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互全宇宙攏充滿咱的歌聲</a:t>
            </a:r>
            <a:b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當阮獻上阮的感謝</a:t>
            </a:r>
            <a:b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當阮唱出阮的歌聲</a:t>
            </a:r>
            <a:b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</a:b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阮獻上謳咾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,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 唱出感謝</a:t>
            </a:r>
            <a:r>
              <a:rPr kumimoji="0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,</a:t>
            </a:r>
            <a:r>
              <a:rPr kumimoji="0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標楷體" pitchFamily="65" charset="-120"/>
                <a:cs typeface="Trebuchet MS" pitchFamily="34" charset="0"/>
              </a:rPr>
              <a:t> 謳咾的歌</a:t>
            </a:r>
            <a:endParaRPr kumimoji="0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標楷體" pitchFamily="65" charset="-120"/>
              <a:cs typeface="Trebuchet MS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Lord,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will sing a song to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our instruments and voices now we raise.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Hear our joy and exultation,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we join in celebration,</a:t>
            </a:r>
            <a:r>
              <a:rPr kumimoji="0" lang="zh-TW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sing out our song,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sing out our song,</a:t>
            </a:r>
            <a:r>
              <a:rPr kumimoji="0" lang="zh-TW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our song of praise!</a:t>
            </a:r>
          </a:p>
        </p:txBody>
      </p:sp>
    </p:spTree>
    <p:extLst>
      <p:ext uri="{BB962C8B-B14F-4D97-AF65-F5344CB8AC3E}">
        <p14:creationId xmlns:p14="http://schemas.microsoft.com/office/powerpoint/2010/main" val="1186857176"/>
      </p:ext>
    </p:extLst>
  </p:cSld>
  <p:clrMapOvr>
    <a:masterClrMapping/>
  </p:clrMapOvr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45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標楷體</vt:lpstr>
      <vt:lpstr>標楷體</vt:lpstr>
      <vt:lpstr>新細明體</vt:lpstr>
      <vt:lpstr>全真楷書</vt:lpstr>
      <vt:lpstr>Arial</vt:lpstr>
      <vt:lpstr>Calibri</vt:lpstr>
      <vt:lpstr>Times New Roman</vt:lpstr>
      <vt:lpstr>Trebuchet MS</vt:lpstr>
      <vt:lpstr>9_預設簡報設計</vt:lpstr>
      <vt:lpstr>Office Theme</vt:lpstr>
      <vt:lpstr> 同心唱歌嘔咾上帝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104</cp:revision>
  <dcterms:created xsi:type="dcterms:W3CDTF">2015-12-30T23:14:56Z</dcterms:created>
  <dcterms:modified xsi:type="dcterms:W3CDTF">2017-02-06T00:08:42Z</dcterms:modified>
</cp:coreProperties>
</file>