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5" r:id="rId1"/>
  </p:sldMasterIdLst>
  <p:notesMasterIdLst>
    <p:notesMasterId r:id="rId6"/>
  </p:notesMasterIdLst>
  <p:sldIdLst>
    <p:sldId id="387" r:id="rId2"/>
    <p:sldId id="388" r:id="rId3"/>
    <p:sldId id="389" r:id="rId4"/>
    <p:sldId id="39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2F414C3-8527-4EA6-9F56-F6E2906915B4}">
          <p14:sldIdLst>
            <p14:sldId id="387"/>
            <p14:sldId id="388"/>
            <p14:sldId id="389"/>
            <p14:sldId id="390"/>
          </p14:sldIdLst>
        </p14:section>
        <p14:section name="Untitled Section" id="{C945BB4F-4917-45DA-821D-B653B19BD6F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C0000"/>
    <a:srgbClr val="4C0000"/>
    <a:srgbClr val="CC0066"/>
    <a:srgbClr val="080808"/>
    <a:srgbClr val="AC8300"/>
    <a:srgbClr val="FF0000"/>
    <a:srgbClr val="EE125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9pPr>
          </a:lstStyle>
          <a:p>
            <a:pPr eaLnBrk="1" hangingPunct="1"/>
            <a:fld id="{9C7B0FCC-8471-4B24-9760-8736B30B5E9D}" type="slidenum">
              <a:rPr lang="en-US" altLang="zh-TW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lang="en-US" altLang="zh-TW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1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872D60C7-C4FD-41D7-83CF-A965D84C70A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0255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9177568-CBF6-4F19-9E2C-C1FD90E3B1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545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D649AB13-9985-45B2-85B5-873D956A55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333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614581ED-B93B-4919-8D99-D79C74BF29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21331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AEC14DA1-378A-4367-A186-53EEF0C8ED5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913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A55B2C76-D950-4658-AFC8-F8A2702EF0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412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4D06268-01BC-4FB6-8C1D-E142D5371BE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66409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37CA4170-0795-4180-A59F-8D4C69F63ED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878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650C5DBB-9B3C-4E69-AEFD-8A7B95A446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7546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4008A086-7E3C-477A-B70F-A6C3CE1E040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9623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64E9F082-63D5-4AC9-980C-B6C89907F7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1944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92A078-F42B-4B7F-9A24-8060A11C9903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137788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77" r:id="rId2"/>
    <p:sldLayoutId id="2147484078" r:id="rId3"/>
    <p:sldLayoutId id="2147484079" r:id="rId4"/>
    <p:sldLayoutId id="2147484080" r:id="rId5"/>
    <p:sldLayoutId id="2147484081" r:id="rId6"/>
    <p:sldLayoutId id="2147484082" r:id="rId7"/>
    <p:sldLayoutId id="2147484083" r:id="rId8"/>
    <p:sldLayoutId id="2147484084" r:id="rId9"/>
    <p:sldLayoutId id="2147484085" r:id="rId10"/>
    <p:sldLayoutId id="21474840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3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19201" y="4419600"/>
            <a:ext cx="6934200" cy="1447800"/>
          </a:xfr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eaLnBrk="1" hangingPunct="1"/>
            <a:r>
              <a:rPr lang="zh-TW" altLang="en-US" sz="6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標楷體" pitchFamily="65" charset="-120"/>
                <a:ea typeface="標楷體" pitchFamily="65" charset="-120"/>
              </a:rPr>
              <a:t>柑泉、真光、聖歌隊 獻詩</a:t>
            </a:r>
          </a:p>
        </p:txBody>
      </p:sp>
      <p:sp>
        <p:nvSpPr>
          <p:cNvPr id="2" name="Rectangle 1"/>
          <p:cNvSpPr/>
          <p:nvPr/>
        </p:nvSpPr>
        <p:spPr>
          <a:xfrm>
            <a:off x="838955" y="685800"/>
            <a:ext cx="73152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6600" b="1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br>
              <a:rPr lang="zh-TW" altLang="en-US" sz="6600" b="1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rgbClr val="FFFFFF"/>
                </a:solidFill>
              </a:rPr>
              <a:t>  </a:t>
            </a:r>
            <a:br>
              <a:rPr lang="zh-TW" altLang="en-US" dirty="0">
                <a:solidFill>
                  <a:srgbClr val="FFFFFF"/>
                </a:solidFill>
              </a:rPr>
            </a:br>
            <a:r>
              <a:rPr lang="zh-TW" altLang="en-US" dirty="0">
                <a:solidFill>
                  <a:srgbClr val="FFFFFF"/>
                </a:solidFill>
              </a:rPr>
              <a:t> 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017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93"/>
            <a:ext cx="9136008" cy="68520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zh-TW" altLang="en-US" sz="2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1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(1/3)</a:t>
            </a:r>
            <a:endParaRPr lang="en-US" sz="1800" u="sng" dirty="0">
              <a:solidFill>
                <a:schemeClr val="accent6">
                  <a:lumMod val="1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848600" cy="50292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安穩在祂胸前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仁愛如蔭影遮我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使我靈魂安寧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溫柔愛庝的聲音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能解我心憂悶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從榮光天堂降臨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常常安慰施恩</a:t>
            </a:r>
            <a:endParaRPr lang="en-US" altLang="zh-TW" sz="4400" b="1" dirty="0">
              <a:solidFill>
                <a:schemeClr val="accent6">
                  <a:lumMod val="1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zh-TW" altLang="en-US" sz="1400" b="1" dirty="0">
              <a:solidFill>
                <a:schemeClr val="accent6">
                  <a:lumMod val="1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安穩在祂胸前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仁愛如蔭影遮我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使我靈魂安寧</a:t>
            </a:r>
          </a:p>
          <a:p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600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zh-TW" altLang="en-US" sz="2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1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(2/3)</a:t>
            </a:r>
            <a:endParaRPr lang="en-US" sz="1800" u="sng" dirty="0">
              <a:solidFill>
                <a:schemeClr val="accent6">
                  <a:lumMod val="1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848600" cy="50292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穩當攏無煩惱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世間迷惑不纒絆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罪不害我跋倒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憂悶不做我塞礙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訝疑驚惶攏息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或是試煉流眼淚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攏不使我搖泏</a:t>
            </a:r>
          </a:p>
          <a:p>
            <a:pPr marL="0" indent="0">
              <a:buNone/>
            </a:pPr>
            <a:endParaRPr lang="zh-TW" altLang="en-US" sz="1400" b="1" dirty="0">
              <a:solidFill>
                <a:schemeClr val="accent6">
                  <a:lumMod val="1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安穩在祂胸前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仁愛如蔭影遮我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使我靈魂安寧</a:t>
            </a:r>
          </a:p>
          <a:p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569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49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zh-TW" altLang="en-US" sz="2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1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(3/3)</a:t>
            </a:r>
            <a:endParaRPr lang="en-US" sz="1800" u="sng" dirty="0">
              <a:solidFill>
                <a:schemeClr val="accent6">
                  <a:lumMod val="1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848600" cy="57912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主是我心所歡喜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祂死贖我罪過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常常堅固信靠祂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親像萬世石磐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我當吞忍站世間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等候黑暗過去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天光就歡喜無限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得主接納上天</a:t>
            </a:r>
          </a:p>
          <a:p>
            <a:pPr marL="0" indent="0">
              <a:buNone/>
            </a:pPr>
            <a:endParaRPr lang="zh-TW" altLang="en-US" sz="1400" b="1" dirty="0">
              <a:solidFill>
                <a:schemeClr val="accent6">
                  <a:lumMod val="1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安穩在祂胸前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仁愛如蔭影遮我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使我靈魂安寧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							</a:t>
            </a:r>
            <a:endParaRPr lang="zh-TW" altLang="en-US" sz="4400" b="1" dirty="0">
              <a:solidFill>
                <a:srgbClr val="0070C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884940"/>
      </p:ext>
    </p:extLst>
  </p:cSld>
  <p:clrMapOvr>
    <a:masterClrMapping/>
  </p:clrMapOvr>
</p:sld>
</file>

<file path=ppt/theme/theme1.xml><?xml version="1.0" encoding="utf-8"?>
<a:theme xmlns:a="http://schemas.openxmlformats.org/drawingml/2006/main" name="7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302</Words>
  <Application>Microsoft Office PowerPoint</Application>
  <PresentationFormat>On-screen Show (4:3)</PresentationFormat>
  <Paragraphs>27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標楷體</vt:lpstr>
      <vt:lpstr>標楷體</vt:lpstr>
      <vt:lpstr>新細明體</vt:lpstr>
      <vt:lpstr>全真楷書</vt:lpstr>
      <vt:lpstr>Arial Narrow</vt:lpstr>
      <vt:lpstr>Calibri</vt:lpstr>
      <vt:lpstr>Times New Roman</vt:lpstr>
      <vt:lpstr>7_預設簡報設計</vt:lpstr>
      <vt:lpstr> 柑泉、真光、聖歌隊 獻詩</vt:lpstr>
      <vt:lpstr>耶穌的手扶持我(1/3)</vt:lpstr>
      <vt:lpstr>耶穌的手扶持我(2/3)</vt:lpstr>
      <vt:lpstr>耶穌的手扶持我(3/3)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FPCOC</cp:lastModifiedBy>
  <cp:revision>71</cp:revision>
  <dcterms:created xsi:type="dcterms:W3CDTF">2015-12-30T23:14:56Z</dcterms:created>
  <dcterms:modified xsi:type="dcterms:W3CDTF">2017-02-06T00:07:25Z</dcterms:modified>
</cp:coreProperties>
</file>