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50" r:id="rId1"/>
  </p:sldMasterIdLst>
  <p:notesMasterIdLst>
    <p:notesMasterId r:id="rId6"/>
  </p:notesMasterIdLst>
  <p:sldIdLst>
    <p:sldId id="563" r:id="rId2"/>
    <p:sldId id="564" r:id="rId3"/>
    <p:sldId id="565" r:id="rId4"/>
    <p:sldId id="56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7200"/>
    <a:srgbClr val="765A00"/>
    <a:srgbClr val="AC8300"/>
    <a:srgbClr val="080808"/>
    <a:srgbClr val="A50021"/>
    <a:srgbClr val="004D68"/>
    <a:srgbClr val="000000"/>
    <a:srgbClr val="CC0066"/>
    <a:srgbClr val="FF0000"/>
    <a:srgbClr val="EE12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9920D2D0-70F6-481F-8666-DD1EBABBEE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63900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92C6B0D1-2E46-4C1D-BAD4-01C5890F70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8099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FA71F0A4-4210-4C0C-966B-2DA391D4FC4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972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EDEBEFDE-1522-4F61-995C-2EA730593DF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91151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ECEB76DE-AE35-4F34-BB22-D5C27808649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88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B06D0644-C840-4D59-9CED-C856C631E47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6219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496A6D48-0846-4D2C-8725-17A2F0317A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79617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D030CD30-4D23-405A-9102-2D7090C6AC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0196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8012FDDF-37CC-4746-92D7-B2E19878BD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2381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3ACF575B-3EA6-4EFC-9700-526663CBC5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355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2CF33446-0737-4531-9976-57431BBDEC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0605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76BEAD-52D2-4976-B00B-D1AB335317BC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305517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51" r:id="rId1"/>
    <p:sldLayoutId id="2147484552" r:id="rId2"/>
    <p:sldLayoutId id="2147484553" r:id="rId3"/>
    <p:sldLayoutId id="2147484554" r:id="rId4"/>
    <p:sldLayoutId id="2147484555" r:id="rId5"/>
    <p:sldLayoutId id="2147484556" r:id="rId6"/>
    <p:sldLayoutId id="2147484557" r:id="rId7"/>
    <p:sldLayoutId id="2147484558" r:id="rId8"/>
    <p:sldLayoutId id="2147484559" r:id="rId9"/>
    <p:sldLayoutId id="2147484560" r:id="rId10"/>
    <p:sldLayoutId id="21474845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089"/>
            <a:ext cx="9144000" cy="685800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990600"/>
            <a:ext cx="6164263" cy="7921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67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標楷體" pitchFamily="65" charset="-120"/>
              </a:rPr>
              <a:t>主</a:t>
            </a:r>
            <a:r>
              <a:rPr lang="zh-TW" altLang="en-US" sz="6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標楷體" pitchFamily="65" charset="-120"/>
              </a:rPr>
              <a:t>欲拯救重罪</a:t>
            </a:r>
            <a:r>
              <a:rPr lang="zh-TW" altLang="en-US" sz="67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標楷體" pitchFamily="65" charset="-120"/>
              </a:rPr>
              <a:t>人</a:t>
            </a:r>
            <a:r>
              <a:rPr lang="zh-TW" altLang="en-US" sz="3200" u="sng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altLang="zh-TW" sz="2000" u="sng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76200" y="2743200"/>
            <a:ext cx="5867400" cy="838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婦女會</a:t>
            </a:r>
            <a:r>
              <a:rPr lang="en-US" altLang="zh-TW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獻詩</a:t>
            </a:r>
            <a:endParaRPr lang="en-US" altLang="zh-TW" sz="45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4500" dirty="0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433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763" y="0"/>
            <a:ext cx="52260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374063" cy="7921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200" b="1" u="sng" dirty="0" smtClean="0">
                <a:solidFill>
                  <a:schemeClr val="accent6">
                    <a:lumMod val="50000"/>
                  </a:schemeClr>
                </a:solidFill>
                <a:ea typeface="標楷體" pitchFamily="65" charset="-120"/>
              </a:rPr>
              <a:t>主</a:t>
            </a:r>
            <a:r>
              <a:rPr lang="zh-TW" altLang="en-US" sz="3200" b="1" u="sng" dirty="0">
                <a:solidFill>
                  <a:schemeClr val="accent6">
                    <a:lumMod val="50000"/>
                  </a:schemeClr>
                </a:solidFill>
                <a:ea typeface="標楷體" pitchFamily="65" charset="-120"/>
              </a:rPr>
              <a:t>欲拯救重罪</a:t>
            </a:r>
            <a:r>
              <a:rPr lang="zh-TW" altLang="en-US" sz="3200" b="1" u="sng" dirty="0" smtClean="0">
                <a:solidFill>
                  <a:schemeClr val="accent6">
                    <a:lumMod val="50000"/>
                  </a:schemeClr>
                </a:solidFill>
                <a:ea typeface="標楷體" pitchFamily="65" charset="-120"/>
              </a:rPr>
              <a:t>人</a:t>
            </a:r>
            <a:r>
              <a:rPr lang="zh-TW" altLang="en-US" sz="3200" u="sng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altLang="zh-TW" sz="2000" u="sng" dirty="0" smtClean="0">
                <a:solidFill>
                  <a:schemeClr val="accent6">
                    <a:lumMod val="50000"/>
                  </a:schemeClr>
                </a:solidFill>
              </a:rPr>
              <a:t>(1/3)</a:t>
            </a:r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0" y="1125537"/>
            <a:ext cx="8686800" cy="46069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主欲拯救重罪人</a:t>
            </a:r>
            <a:r>
              <a:rPr lang="en-US" altLang="zh-TW" sz="4400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這恩典逐位傳報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迷路人祂欲可憐</a:t>
            </a:r>
            <a:r>
              <a:rPr lang="en-US" altLang="zh-TW" sz="4400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免絕望有主通靠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著來吟 閣再來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吟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主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恩典 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極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大極深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這恩典 逐位傳報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免絶望 有主通靠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45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4500" dirty="0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857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763" y="0"/>
            <a:ext cx="52260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374063" cy="7921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200" b="1" u="sng" dirty="0" smtClean="0">
                <a:solidFill>
                  <a:schemeClr val="accent6">
                    <a:lumMod val="50000"/>
                  </a:schemeClr>
                </a:solidFill>
                <a:ea typeface="標楷體" pitchFamily="65" charset="-120"/>
              </a:rPr>
              <a:t>主</a:t>
            </a:r>
            <a:r>
              <a:rPr lang="zh-TW" altLang="en-US" sz="3200" b="1" u="sng" dirty="0">
                <a:solidFill>
                  <a:schemeClr val="accent6">
                    <a:lumMod val="50000"/>
                  </a:schemeClr>
                </a:solidFill>
                <a:ea typeface="標楷體" pitchFamily="65" charset="-120"/>
              </a:rPr>
              <a:t>欲拯救重罪</a:t>
            </a:r>
            <a:r>
              <a:rPr lang="zh-TW" altLang="en-US" sz="3200" b="1" u="sng" dirty="0" smtClean="0">
                <a:solidFill>
                  <a:schemeClr val="accent6">
                    <a:lumMod val="50000"/>
                  </a:schemeClr>
                </a:solidFill>
                <a:ea typeface="標楷體" pitchFamily="65" charset="-120"/>
              </a:rPr>
              <a:t>人</a:t>
            </a:r>
            <a:r>
              <a:rPr lang="zh-TW" altLang="en-US" sz="3200" u="sng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altLang="zh-TW" sz="2000" u="sng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n-US" altLang="zh-TW" sz="2000" u="sng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US" altLang="zh-TW" sz="2000" u="sng" dirty="0" smtClean="0">
                <a:solidFill>
                  <a:schemeClr val="accent6">
                    <a:lumMod val="50000"/>
                  </a:schemeClr>
                </a:solidFill>
              </a:rPr>
              <a:t>/3)</a:t>
            </a:r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0" y="1125537"/>
            <a:ext cx="8686800" cy="46069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咱的父稱你做義</a:t>
            </a:r>
            <a:r>
              <a:rPr lang="en-US" altLang="zh-TW" sz="4400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甚麼人進前來告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主為你還債齊備</a:t>
            </a:r>
            <a:r>
              <a:rPr lang="en-US" altLang="zh-TW" sz="4400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口不禁得著謳咾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著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來吟 閣再來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吟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主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恩典 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極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大極深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這恩典 逐位傳報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免絶望 有主通靠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45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4500" dirty="0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6170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763" y="0"/>
            <a:ext cx="52260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374063" cy="7921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200" b="1" u="sng" dirty="0" smtClean="0">
                <a:solidFill>
                  <a:schemeClr val="accent6">
                    <a:lumMod val="50000"/>
                  </a:schemeClr>
                </a:solidFill>
                <a:ea typeface="標楷體" pitchFamily="65" charset="-120"/>
              </a:rPr>
              <a:t>主</a:t>
            </a:r>
            <a:r>
              <a:rPr lang="zh-TW" altLang="en-US" sz="3200" b="1" u="sng" dirty="0">
                <a:solidFill>
                  <a:schemeClr val="accent6">
                    <a:lumMod val="50000"/>
                  </a:schemeClr>
                </a:solidFill>
                <a:ea typeface="標楷體" pitchFamily="65" charset="-120"/>
              </a:rPr>
              <a:t>欲拯救重罪</a:t>
            </a:r>
            <a:r>
              <a:rPr lang="zh-TW" altLang="en-US" sz="3200" b="1" u="sng" dirty="0" smtClean="0">
                <a:solidFill>
                  <a:schemeClr val="accent6">
                    <a:lumMod val="50000"/>
                  </a:schemeClr>
                </a:solidFill>
                <a:ea typeface="標楷體" pitchFamily="65" charset="-120"/>
              </a:rPr>
              <a:t>人</a:t>
            </a:r>
            <a:r>
              <a:rPr lang="zh-TW" altLang="en-US" sz="3200" u="sng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altLang="zh-TW" sz="2000" u="sng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n-US" altLang="zh-TW" sz="2000" u="sng" dirty="0">
                <a:solidFill>
                  <a:schemeClr val="accent6">
                    <a:lumMod val="50000"/>
                  </a:schemeClr>
                </a:solidFill>
              </a:rPr>
              <a:t>3</a:t>
            </a:r>
            <a:r>
              <a:rPr lang="en-US" altLang="zh-TW" sz="2000" u="sng" dirty="0" smtClean="0">
                <a:solidFill>
                  <a:schemeClr val="accent6">
                    <a:lumMod val="50000"/>
                  </a:schemeClr>
                </a:solidFill>
              </a:rPr>
              <a:t>/3)</a:t>
            </a:r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0" y="1125537"/>
            <a:ext cx="8686800" cy="46069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主有接納重罪人</a:t>
            </a:r>
            <a:r>
              <a:rPr lang="en-US" altLang="zh-TW" sz="4400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重罪人我做第一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閣聖神感我心神</a:t>
            </a:r>
            <a:r>
              <a:rPr lang="en-US" altLang="zh-TW" sz="4400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大大福氣我有得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著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來吟 閣再來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吟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主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恩典 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極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大極深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這恩典 逐位傳報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免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絶望 有主通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靠  </a:t>
            </a:r>
            <a:endParaRPr lang="zh-TW" altLang="en-US" sz="4400" dirty="0">
              <a:solidFill>
                <a:srgbClr val="4C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45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4500" dirty="0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393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223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8_Office Theme</vt:lpstr>
      <vt:lpstr>主欲拯救重罪人 </vt:lpstr>
      <vt:lpstr>主欲拯救重罪人 (1/3)</vt:lpstr>
      <vt:lpstr>主欲拯救重罪人 (2/3)</vt:lpstr>
      <vt:lpstr>主欲拯救重罪人 (3/3)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111</cp:revision>
  <dcterms:created xsi:type="dcterms:W3CDTF">2015-12-30T23:14:56Z</dcterms:created>
  <dcterms:modified xsi:type="dcterms:W3CDTF">2017-02-19T03:55:47Z</dcterms:modified>
</cp:coreProperties>
</file>