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8409" r:id="rId1"/>
    <p:sldMasterId id="2147498413" r:id="rId2"/>
    <p:sldMasterId id="2147498417" r:id="rId3"/>
    <p:sldMasterId id="2147498421" r:id="rId4"/>
    <p:sldMasterId id="2147498425" r:id="rId5"/>
    <p:sldMasterId id="2147498427" r:id="rId6"/>
    <p:sldMasterId id="2147498429" r:id="rId7"/>
    <p:sldMasterId id="2147498431" r:id="rId8"/>
  </p:sldMasterIdLst>
  <p:notesMasterIdLst>
    <p:notesMasterId r:id="rId17"/>
  </p:notesMasterIdLst>
  <p:handoutMasterIdLst>
    <p:handoutMasterId r:id="rId18"/>
  </p:handoutMasterIdLst>
  <p:sldIdLst>
    <p:sldId id="3156" r:id="rId9"/>
    <p:sldId id="3158" r:id="rId10"/>
    <p:sldId id="3160" r:id="rId11"/>
    <p:sldId id="3162" r:id="rId12"/>
    <p:sldId id="3164" r:id="rId13"/>
    <p:sldId id="3165" r:id="rId14"/>
    <p:sldId id="3166" r:id="rId15"/>
    <p:sldId id="3167" r:id="rId16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80808"/>
    <a:srgbClr val="0000FF"/>
    <a:srgbClr val="3D0B59"/>
    <a:srgbClr val="FFFFFF"/>
    <a:srgbClr val="FFFF00"/>
    <a:srgbClr val="BE129D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09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03926-5465-415D-9ECB-BDA878C9930F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4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03926-5465-415D-9ECB-BDA878C9930F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4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03926-5465-415D-9ECB-BDA878C9930F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44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03926-5465-415D-9ECB-BDA878C9930F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4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03926-5465-415D-9ECB-BDA878C9930F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44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03926-5465-415D-9ECB-BDA878C9930F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44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03926-5465-415D-9ECB-BDA878C9930F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4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03926-5465-415D-9ECB-BDA878C9930F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4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187D2D-8D3A-4A41-937E-EA25380B565B}" type="slidenum">
              <a:rPr lang="en-US" altLang="zh-TW" smtClean="0">
                <a:solidFill>
                  <a:srgbClr val="000000"/>
                </a:solidFill>
                <a:latin typeface="Arial" charset="0"/>
                <a:ea typeface="新細明體" pitchFamily="18" charset="-120"/>
              </a:rPr>
              <a:pPr/>
              <a:t>‹#›</a:t>
            </a:fld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841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187D2D-8D3A-4A41-937E-EA25380B565B}" type="slidenum">
              <a:rPr lang="en-US" altLang="zh-TW" smtClean="0">
                <a:solidFill>
                  <a:srgbClr val="000000"/>
                </a:solidFill>
                <a:latin typeface="Arial" charset="0"/>
                <a:ea typeface="新細明體" pitchFamily="18" charset="-120"/>
              </a:rPr>
              <a:pPr/>
              <a:t>‹#›</a:t>
            </a:fld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841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187D2D-8D3A-4A41-937E-EA25380B565B}" type="slidenum">
              <a:rPr lang="en-US" altLang="zh-TW" smtClean="0">
                <a:solidFill>
                  <a:srgbClr val="000000"/>
                </a:solidFill>
                <a:latin typeface="Arial" charset="0"/>
                <a:ea typeface="新細明體" pitchFamily="18" charset="-120"/>
              </a:rPr>
              <a:pPr/>
              <a:t>‹#›</a:t>
            </a:fld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841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187D2D-8D3A-4A41-937E-EA25380B565B}" type="slidenum">
              <a:rPr lang="en-US" altLang="zh-TW" smtClean="0">
                <a:solidFill>
                  <a:srgbClr val="000000"/>
                </a:solidFill>
                <a:latin typeface="Arial" charset="0"/>
                <a:ea typeface="新細明體" pitchFamily="18" charset="-120"/>
              </a:rPr>
              <a:pPr/>
              <a:t>‹#›</a:t>
            </a:fld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842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187D2D-8D3A-4A41-937E-EA25380B565B}" type="slidenum">
              <a:rPr lang="en-US" altLang="zh-TW" smtClean="0">
                <a:solidFill>
                  <a:srgbClr val="000000"/>
                </a:solidFill>
                <a:latin typeface="Arial" charset="0"/>
                <a:ea typeface="新細明體" pitchFamily="18" charset="-120"/>
              </a:rPr>
              <a:pPr/>
              <a:t>‹#›</a:t>
            </a:fld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8426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187D2D-8D3A-4A41-937E-EA25380B565B}" type="slidenum">
              <a:rPr lang="en-US" altLang="zh-TW" smtClean="0">
                <a:solidFill>
                  <a:srgbClr val="000000"/>
                </a:solidFill>
                <a:latin typeface="Arial" charset="0"/>
                <a:ea typeface="新細明體" pitchFamily="18" charset="-120"/>
              </a:rPr>
              <a:pPr/>
              <a:t>‹#›</a:t>
            </a:fld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842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187D2D-8D3A-4A41-937E-EA25380B565B}" type="slidenum">
              <a:rPr lang="en-US" altLang="zh-TW" smtClean="0">
                <a:solidFill>
                  <a:srgbClr val="000000"/>
                </a:solidFill>
                <a:latin typeface="Arial" charset="0"/>
                <a:ea typeface="新細明體" pitchFamily="18" charset="-120"/>
              </a:rPr>
              <a:pPr/>
              <a:t>‹#›</a:t>
            </a:fld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843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187D2D-8D3A-4A41-937E-EA25380B565B}" type="slidenum">
              <a:rPr lang="en-US" altLang="zh-TW" smtClean="0">
                <a:solidFill>
                  <a:srgbClr val="000000"/>
                </a:solidFill>
                <a:latin typeface="Arial" charset="0"/>
                <a:ea typeface="新細明體" pitchFamily="18" charset="-120"/>
              </a:rPr>
              <a:pPr/>
              <a:t>‹#›</a:t>
            </a:fld>
            <a:endParaRPr lang="en-US" altLang="zh-TW" smtClean="0">
              <a:solidFill>
                <a:srgbClr val="000000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843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02-%E8%8D%89%E5%9C%B0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9000" contrast="4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57812"/>
            <a:ext cx="9144000" cy="146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008063"/>
          </a:xfrm>
        </p:spPr>
        <p:txBody>
          <a:bodyPr/>
          <a:lstStyle/>
          <a:p>
            <a:r>
              <a:rPr lang="zh-TW" altLang="en-US" u="sng" dirty="0" smtClean="0">
                <a:solidFill>
                  <a:srgbClr val="3D0B59"/>
                </a:solidFill>
                <a:ea typeface="標楷體" pitchFamily="65" charset="-120"/>
              </a:rPr>
              <a:t>咱著歡喜閣快樂</a:t>
            </a:r>
            <a:endParaRPr lang="zh-TW" altLang="en-US" u="sng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838200"/>
            <a:ext cx="8305800" cy="45577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這是上帝定著的人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咱著歡喜閣快樂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獻上感謝謳咾大主宰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感謝閣謳</a:t>
            </a:r>
            <a:r>
              <a:rPr lang="zh-TW" altLang="en-US" sz="4800" b="1" dirty="0" smtClean="0">
                <a:solidFill>
                  <a:srgbClr val="0000CC"/>
                </a:solidFill>
                <a:ea typeface="標楷體" pitchFamily="65" charset="-120"/>
              </a:rPr>
              <a:t>咾祂極</a:t>
            </a:r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大賞</a:t>
            </a:r>
            <a:r>
              <a:rPr lang="zh-TW" altLang="en-US" sz="4800" b="1" dirty="0" smtClean="0">
                <a:solidFill>
                  <a:srgbClr val="0000CC"/>
                </a:solidFill>
                <a:ea typeface="標楷體" pitchFamily="65" charset="-120"/>
              </a:rPr>
              <a:t>賜</a:t>
            </a:r>
            <a:endParaRPr lang="en-US" altLang="zh-TW" sz="4800" b="1" dirty="0" smtClean="0">
              <a:solidFill>
                <a:srgbClr val="0000CC"/>
              </a:solidFill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 smtClean="0">
                <a:solidFill>
                  <a:srgbClr val="0000CC"/>
                </a:solidFill>
                <a:ea typeface="標楷體" pitchFamily="65" charset="-120"/>
              </a:rPr>
              <a:t>這是上帝定著的人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 smtClean="0">
                <a:solidFill>
                  <a:srgbClr val="0000CC"/>
                </a:solidFill>
                <a:ea typeface="標楷體" pitchFamily="65" charset="-120"/>
              </a:rPr>
              <a:t>咱著歡喜閣快樂感謝</a:t>
            </a:r>
          </a:p>
          <a:p>
            <a:pPr>
              <a:spcBef>
                <a:spcPts val="0"/>
              </a:spcBef>
            </a:pPr>
            <a:endParaRPr lang="zh-TW" altLang="en-US" sz="4800" b="1" dirty="0">
              <a:solidFill>
                <a:srgbClr val="0000CC"/>
              </a:solidFill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02-%E8%8D%89%E5%9C%B0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9000" contrast="-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0"/>
            <a:ext cx="91440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-152400"/>
            <a:ext cx="7772400" cy="1008063"/>
          </a:xfrm>
        </p:spPr>
        <p:txBody>
          <a:bodyPr/>
          <a:lstStyle/>
          <a:p>
            <a:r>
              <a:rPr lang="zh-TW" altLang="en-US" u="sng" dirty="0">
                <a:solidFill>
                  <a:srgbClr val="3D0B59"/>
                </a:solidFill>
                <a:ea typeface="標楷體" pitchFamily="65" charset="-120"/>
              </a:rPr>
              <a:t>咱著歡喜閣快樂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85800"/>
            <a:ext cx="8763000" cy="4572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FF"/>
                </a:solidFill>
                <a:ea typeface="標楷體" pitchFamily="65" charset="-120"/>
              </a:rPr>
              <a:t>這是上帝定著的人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FF"/>
                </a:solidFill>
                <a:ea typeface="標楷體" pitchFamily="65" charset="-120"/>
              </a:rPr>
              <a:t>咱著歡喜閣快樂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FF"/>
                </a:solidFill>
                <a:ea typeface="標楷體" pitchFamily="65" charset="-120"/>
              </a:rPr>
              <a:t>謳咾我主萬物的大主宰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FF"/>
                </a:solidFill>
                <a:ea typeface="標楷體" pitchFamily="65" charset="-120"/>
              </a:rPr>
              <a:t>向祂唱出歡喜謳咾的</a:t>
            </a:r>
            <a:r>
              <a:rPr lang="zh-TW" altLang="en-US" sz="4800" b="1" dirty="0" smtClean="0">
                <a:solidFill>
                  <a:srgbClr val="0000FF"/>
                </a:solidFill>
                <a:ea typeface="標楷體" pitchFamily="65" charset="-120"/>
              </a:rPr>
              <a:t>聲</a:t>
            </a:r>
            <a:endParaRPr lang="en-US" altLang="zh-TW" sz="4800" b="1" dirty="0" smtClean="0">
              <a:solidFill>
                <a:srgbClr val="0000FF"/>
              </a:solidFill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 smtClean="0">
                <a:solidFill>
                  <a:srgbClr val="0000FF"/>
                </a:solidFill>
                <a:ea typeface="標楷體" pitchFamily="65" charset="-120"/>
              </a:rPr>
              <a:t>這是上帝定著的人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 smtClean="0">
                <a:solidFill>
                  <a:srgbClr val="0000FF"/>
                </a:solidFill>
                <a:ea typeface="標楷體" pitchFamily="65" charset="-120"/>
              </a:rPr>
              <a:t>咱著歡喜閣快樂感謝</a:t>
            </a:r>
          </a:p>
          <a:p>
            <a:pPr>
              <a:spcBef>
                <a:spcPts val="0"/>
              </a:spcBef>
            </a:pPr>
            <a:endParaRPr lang="zh-TW" altLang="en-US" sz="4800" b="1" dirty="0">
              <a:solidFill>
                <a:srgbClr val="0000FF"/>
              </a:solidFill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02-%E8%8D%89%E5%9C%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81654"/>
            <a:ext cx="5867400" cy="1876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-228600"/>
            <a:ext cx="7772400" cy="1008063"/>
          </a:xfrm>
        </p:spPr>
        <p:txBody>
          <a:bodyPr/>
          <a:lstStyle/>
          <a:p>
            <a:r>
              <a:rPr lang="zh-TW" altLang="en-US" u="sng" dirty="0" smtClean="0">
                <a:solidFill>
                  <a:srgbClr val="3D0B59"/>
                </a:solidFill>
                <a:ea typeface="標楷體" pitchFamily="65" charset="-120"/>
              </a:rPr>
              <a:t>咱著歡喜閣快樂</a:t>
            </a:r>
            <a:endParaRPr lang="zh-TW" altLang="en-US" u="sng" dirty="0">
              <a:solidFill>
                <a:srgbClr val="080808"/>
              </a:solidFill>
              <a:ea typeface="標楷體" pitchFamily="65" charset="-12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924800" cy="4648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FF"/>
                </a:solidFill>
                <a:ea typeface="標楷體" pitchFamily="65" charset="-120"/>
              </a:rPr>
              <a:t>這是上帝定著的人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FF"/>
                </a:solidFill>
                <a:ea typeface="標楷體" pitchFamily="65" charset="-120"/>
              </a:rPr>
              <a:t>咱著歡喜閣快樂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FF"/>
                </a:solidFill>
                <a:ea typeface="標楷體" pitchFamily="65" charset="-120"/>
              </a:rPr>
              <a:t>獻上感謝謳咾大主宰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FF"/>
                </a:solidFill>
                <a:ea typeface="標楷體" pitchFamily="65" charset="-120"/>
              </a:rPr>
              <a:t>感謝閣謳咾祂極大賞</a:t>
            </a:r>
            <a:r>
              <a:rPr lang="zh-TW" altLang="en-US" sz="4800" b="1" dirty="0" smtClean="0">
                <a:solidFill>
                  <a:srgbClr val="0000FF"/>
                </a:solidFill>
                <a:ea typeface="標楷體" pitchFamily="65" charset="-120"/>
              </a:rPr>
              <a:t>賜</a:t>
            </a:r>
            <a:endParaRPr lang="en-US" altLang="zh-TW" sz="4800" b="1" dirty="0" smtClean="0">
              <a:solidFill>
                <a:srgbClr val="0000FF"/>
              </a:solidFill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 smtClean="0">
                <a:solidFill>
                  <a:srgbClr val="0000CC"/>
                </a:solidFill>
                <a:ea typeface="標楷體" pitchFamily="65" charset="-120"/>
              </a:rPr>
              <a:t>這是上帝定著的人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 smtClean="0">
                <a:solidFill>
                  <a:srgbClr val="0000CC"/>
                </a:solidFill>
                <a:ea typeface="標楷體" pitchFamily="65" charset="-120"/>
              </a:rPr>
              <a:t>咱著歡喜閣快樂感謝</a:t>
            </a:r>
          </a:p>
          <a:p>
            <a:pPr>
              <a:spcBef>
                <a:spcPts val="0"/>
              </a:spcBef>
            </a:pPr>
            <a:endParaRPr lang="zh-TW" altLang="en-US" sz="4800" b="1" dirty="0">
              <a:solidFill>
                <a:srgbClr val="0000FF"/>
              </a:solidFill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02-%E8%8D%89%E5%9C%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030391"/>
            <a:ext cx="5715000" cy="1827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1"/>
            <a:ext cx="7772400" cy="685800"/>
          </a:xfrm>
        </p:spPr>
        <p:txBody>
          <a:bodyPr/>
          <a:lstStyle/>
          <a:p>
            <a:r>
              <a:rPr lang="zh-TW" altLang="en-US" u="sng" dirty="0" smtClean="0">
                <a:solidFill>
                  <a:srgbClr val="3D0B59"/>
                </a:solidFill>
                <a:ea typeface="標楷體" pitchFamily="65" charset="-120"/>
              </a:rPr>
              <a:t>咱著歡喜閣快樂</a:t>
            </a:r>
            <a:endParaRPr lang="zh-TW" altLang="en-US" u="sng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609600"/>
            <a:ext cx="6781800" cy="4648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這是上帝定著的人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咱著歡喜閣快樂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謳咾我主萬物的大主宰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向祂唱出歡喜謳咾的</a:t>
            </a:r>
            <a:r>
              <a:rPr lang="zh-TW" altLang="en-US" sz="4800" b="1" dirty="0" smtClean="0">
                <a:solidFill>
                  <a:srgbClr val="0000CC"/>
                </a:solidFill>
                <a:ea typeface="標楷體" pitchFamily="65" charset="-120"/>
              </a:rPr>
              <a:t>聲</a:t>
            </a:r>
            <a:endParaRPr lang="en-US" altLang="zh-TW" sz="4800" b="1" dirty="0" smtClean="0">
              <a:solidFill>
                <a:srgbClr val="0000CC"/>
              </a:solidFill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800" b="1" dirty="0" smtClean="0">
                <a:solidFill>
                  <a:srgbClr val="0000CC"/>
                </a:solidFill>
                <a:ea typeface="標楷體" pitchFamily="65" charset="-120"/>
              </a:rPr>
              <a:t>這是上帝定著的人</a:t>
            </a:r>
          </a:p>
          <a:p>
            <a:pPr>
              <a:spcBef>
                <a:spcPts val="0"/>
              </a:spcBef>
            </a:pPr>
            <a:r>
              <a:rPr lang="zh-TW" altLang="en-US" sz="4800" b="1" dirty="0" smtClean="0">
                <a:solidFill>
                  <a:srgbClr val="0000CC"/>
                </a:solidFill>
                <a:ea typeface="標楷體" pitchFamily="65" charset="-120"/>
              </a:rPr>
              <a:t>咱著歡喜閣快樂感謝</a:t>
            </a:r>
          </a:p>
          <a:p>
            <a:pPr>
              <a:spcBef>
                <a:spcPts val="0"/>
              </a:spcBef>
            </a:pPr>
            <a:endParaRPr lang="zh-TW" altLang="en-US" sz="4800" b="1" dirty="0">
              <a:solidFill>
                <a:srgbClr val="0000CC"/>
              </a:solidFill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02-%E8%8D%89%E5%9C%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008063"/>
          </a:xfrm>
        </p:spPr>
        <p:txBody>
          <a:bodyPr/>
          <a:lstStyle/>
          <a:p>
            <a:r>
              <a:rPr lang="zh-TW" altLang="en-US" u="sng" dirty="0" smtClean="0">
                <a:solidFill>
                  <a:srgbClr val="3D0B59"/>
                </a:solidFill>
                <a:ea typeface="標楷體" pitchFamily="65" charset="-120"/>
              </a:rPr>
              <a:t>咱著歡喜閣快樂</a:t>
            </a:r>
            <a:endParaRPr lang="zh-TW" altLang="en-US" u="sng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914400"/>
            <a:ext cx="6400800" cy="4170363"/>
          </a:xfrm>
        </p:spPr>
        <p:txBody>
          <a:bodyPr/>
          <a:lstStyle/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唱哈利路亞謳咾主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萬民攏當開聲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謳咾天父榮耀主上帝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唱哈利路亞謳咾無息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02-%E8%8D%89%E5%9C%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008063"/>
          </a:xfrm>
        </p:spPr>
        <p:txBody>
          <a:bodyPr/>
          <a:lstStyle/>
          <a:p>
            <a:r>
              <a:rPr lang="zh-TW" altLang="en-US" u="sng" dirty="0" smtClean="0">
                <a:solidFill>
                  <a:srgbClr val="3D0B59"/>
                </a:solidFill>
                <a:ea typeface="標楷體" pitchFamily="65" charset="-120"/>
              </a:rPr>
              <a:t>咱著歡喜閣快樂</a:t>
            </a:r>
            <a:endParaRPr lang="zh-TW" altLang="en-US" u="sng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838200"/>
            <a:ext cx="6400800" cy="4246563"/>
          </a:xfrm>
        </p:spPr>
        <p:txBody>
          <a:bodyPr/>
          <a:lstStyle/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唱哈利路亞謳咾主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謳咾我主至高的君王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這是我主定著的日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咱著歡喜閣快樂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02-%E8%8D%89%E5%9C%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008063"/>
          </a:xfrm>
        </p:spPr>
        <p:txBody>
          <a:bodyPr/>
          <a:lstStyle/>
          <a:p>
            <a:r>
              <a:rPr lang="zh-TW" altLang="en-US" u="sng" dirty="0" smtClean="0">
                <a:solidFill>
                  <a:srgbClr val="3D0B59"/>
                </a:solidFill>
                <a:ea typeface="標楷體" pitchFamily="65" charset="-120"/>
              </a:rPr>
              <a:t>咱著歡喜閣快樂</a:t>
            </a:r>
            <a:endParaRPr lang="zh-TW" altLang="en-US" u="sng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990600"/>
            <a:ext cx="6400800" cy="4094163"/>
          </a:xfrm>
        </p:spPr>
        <p:txBody>
          <a:bodyPr/>
          <a:lstStyle/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唱哈利路亞謳咾主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萬民攏當開聲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謳咾天父榮耀主上帝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唱哈利路亞謳咾無息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02-%E8%8D%89%E5%9C%B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008063"/>
          </a:xfrm>
        </p:spPr>
        <p:txBody>
          <a:bodyPr/>
          <a:lstStyle/>
          <a:p>
            <a:r>
              <a:rPr lang="zh-TW" altLang="en-US" u="sng" dirty="0" smtClean="0">
                <a:solidFill>
                  <a:srgbClr val="3D0B59"/>
                </a:solidFill>
                <a:ea typeface="標楷體" pitchFamily="65" charset="-120"/>
              </a:rPr>
              <a:t>咱著歡喜閣快樂</a:t>
            </a:r>
            <a:endParaRPr lang="zh-TW" altLang="en-US" u="sng" dirty="0">
              <a:solidFill>
                <a:srgbClr val="0000FF"/>
              </a:solidFill>
              <a:ea typeface="標楷體" pitchFamily="65" charset="-120"/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6400800" cy="4895850"/>
          </a:xfrm>
        </p:spPr>
        <p:txBody>
          <a:bodyPr/>
          <a:lstStyle/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唱哈利路亞謳咾主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謳咾我主至高的君王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這是我主定著的日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咱著歡喜閣快樂</a:t>
            </a:r>
          </a:p>
          <a:p>
            <a:r>
              <a:rPr lang="zh-TW" altLang="en-US" sz="4800" b="1" dirty="0">
                <a:solidFill>
                  <a:srgbClr val="0000CC"/>
                </a:solidFill>
                <a:ea typeface="標楷體" pitchFamily="65" charset="-120"/>
              </a:rPr>
              <a:t>歡喜快樂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5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6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8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26801</TotalTime>
  <Words>394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6_預設簡報設計</vt:lpstr>
      <vt:lpstr>8_預設簡報設計</vt:lpstr>
      <vt:lpstr>11_預設簡報設計</vt:lpstr>
      <vt:lpstr>13_預設簡報設計</vt:lpstr>
      <vt:lpstr>15_預設簡報設計</vt:lpstr>
      <vt:lpstr>16_預設簡報設計</vt:lpstr>
      <vt:lpstr>17_預設簡報設計</vt:lpstr>
      <vt:lpstr>18_預設簡報設計</vt:lpstr>
      <vt:lpstr>咱著歡喜閣快樂</vt:lpstr>
      <vt:lpstr>咱著歡喜閣快樂</vt:lpstr>
      <vt:lpstr>咱著歡喜閣快樂</vt:lpstr>
      <vt:lpstr>咱著歡喜閣快樂</vt:lpstr>
      <vt:lpstr>咱著歡喜閣快樂</vt:lpstr>
      <vt:lpstr>咱著歡喜閣快樂</vt:lpstr>
      <vt:lpstr>咱著歡喜閣快樂</vt:lpstr>
      <vt:lpstr>咱著歡喜閣快樂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Jonathan</dc:creator>
  <cp:lastModifiedBy>Jonathan</cp:lastModifiedBy>
  <cp:revision>3086</cp:revision>
  <dcterms:created xsi:type="dcterms:W3CDTF">2005-02-27T07:43:32Z</dcterms:created>
  <dcterms:modified xsi:type="dcterms:W3CDTF">2017-02-19T04:25:22Z</dcterms:modified>
</cp:coreProperties>
</file>