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98183" r:id="rId1"/>
  </p:sldMasterIdLst>
  <p:notesMasterIdLst>
    <p:notesMasterId r:id="rId8"/>
  </p:notesMasterIdLst>
  <p:handoutMasterIdLst>
    <p:handoutMasterId r:id="rId9"/>
  </p:handoutMasterIdLst>
  <p:sldIdLst>
    <p:sldId id="3080" r:id="rId2"/>
    <p:sldId id="3147" r:id="rId3"/>
    <p:sldId id="3149" r:id="rId4"/>
    <p:sldId id="3148" r:id="rId5"/>
    <p:sldId id="3151" r:id="rId6"/>
    <p:sldId id="3150" r:id="rId7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80808"/>
    <a:srgbClr val="FFFFFF"/>
    <a:srgbClr val="0000CC"/>
    <a:srgbClr val="FFFF00"/>
    <a:srgbClr val="BE129D"/>
    <a:srgbClr val="CC6600"/>
    <a:srgbClr val="3D0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09" autoAdjust="0"/>
    <p:restoredTop sz="86290" autoAdjust="0"/>
  </p:normalViewPr>
  <p:slideViewPr>
    <p:cSldViewPr>
      <p:cViewPr>
        <p:scale>
          <a:sx n="50" d="100"/>
          <a:sy n="50" d="100"/>
        </p:scale>
        <p:origin x="-1170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761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092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970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02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95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567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17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589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0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770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A23C-0978-44CF-92D9-76F9CBC1FAA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3FEFB-CC04-4CBC-B404-F0070C08FC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6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280A23C-0978-44CF-92D9-76F9CBC1FAA0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2/25/2017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973FEFB-CC04-4CBC-B404-F0070C08FC8B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83057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8184" r:id="rId1"/>
    <p:sldLayoutId id="2147498185" r:id="rId2"/>
    <p:sldLayoutId id="2147498186" r:id="rId3"/>
    <p:sldLayoutId id="2147498187" r:id="rId4"/>
    <p:sldLayoutId id="2147498188" r:id="rId5"/>
    <p:sldLayoutId id="2147498189" r:id="rId6"/>
    <p:sldLayoutId id="2147498190" r:id="rId7"/>
    <p:sldLayoutId id="2147498191" r:id="rId8"/>
    <p:sldLayoutId id="2147498192" r:id="rId9"/>
    <p:sldLayoutId id="2147498193" r:id="rId10"/>
    <p:sldLayoutId id="214749819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295400"/>
            <a:ext cx="9144000" cy="112541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 </a:t>
            </a:r>
            <a:endParaRPr lang="en-US" sz="5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52600"/>
            <a:ext cx="9144000" cy="236220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獻</a:t>
            </a:r>
            <a:r>
              <a:rPr lang="zh-TW" altLang="en-US" sz="4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詩</a:t>
            </a:r>
            <a:endParaRPr lang="en-US" altLang="zh-TW" sz="400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4800" u="dbl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主成萬項奧妙</a:t>
            </a:r>
            <a:endParaRPr lang="en-US" sz="4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zh-TW" altLang="en-US" sz="4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482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35000">
              <a:schemeClr val="tx1"/>
            </a:gs>
            <a:gs pos="100000">
              <a:schemeClr val="tx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r>
              <a:rPr lang="zh-TW" altLang="en-US" u="dbl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主成萬項奧妙</a:t>
            </a:r>
            <a:endParaRPr lang="en-US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清早露水美妙世界，天頂的日頭照光明</a:t>
            </a:r>
            <a:endParaRPr lang="en-US" sz="4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極大向望對心底出，咱著用信心相款待</a:t>
            </a:r>
            <a:endParaRPr lang="en-US" sz="4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恬靜暗暝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恬靜暗暝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顧我靈魂</a:t>
            </a: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000" dirty="0" smtClean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通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得保守免驚兇惡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通得保守免驚兇惡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星光映映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星光映映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奇妙無比</a:t>
            </a: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000" dirty="0" smtClean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項是對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是對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主來造</a:t>
            </a: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成</a:t>
            </a:r>
            <a:endParaRPr lang="en-US" sz="4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29600" y="1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99691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35000">
              <a:schemeClr val="tx1"/>
            </a:gs>
            <a:gs pos="100000">
              <a:schemeClr val="tx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r>
              <a:rPr lang="zh-TW" altLang="en-US" u="dbl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主成萬項奧妙</a:t>
            </a:r>
            <a:endParaRPr lang="en-US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清早露水美妙世界，天頂的日頭照光明</a:t>
            </a:r>
            <a:endParaRPr lang="en-US" sz="4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極大向望對心底出，咱著用信心相款待</a:t>
            </a:r>
            <a:endParaRPr lang="en-US" sz="4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恬靜暗暝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恬靜暗暝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顧我靈魂</a:t>
            </a: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000" dirty="0" smtClean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通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得保守免驚兇惡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通得保守免驚兇惡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星光映映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星光映映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奇妙無比</a:t>
            </a: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000" dirty="0" smtClean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項是對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是對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主來造</a:t>
            </a: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成</a:t>
            </a:r>
            <a:endParaRPr lang="en-US" sz="4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29600" y="1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0762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35000">
              <a:schemeClr val="tx1"/>
            </a:gs>
            <a:gs pos="100000">
              <a:schemeClr val="tx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r>
              <a:rPr lang="zh-TW" altLang="en-US" u="dbl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主成萬項奧妙</a:t>
            </a:r>
            <a:endParaRPr lang="en-US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主的疼逐時充滿對日到暝永無停止</a:t>
            </a:r>
            <a:endParaRPr lang="en-US" sz="4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無論歡喜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或是痛</a:t>
            </a: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苦</a:t>
            </a:r>
            <a:endParaRPr lang="en-US" altLang="zh-TW" sz="4000" dirty="0" smtClean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的疼痛永遠袂變</a:t>
            </a:r>
            <a:endParaRPr lang="en-US" sz="4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清早露水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清早露水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美妙世界</a:t>
            </a: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000" dirty="0" smtClean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項是對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是對</a:t>
            </a: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主來造成</a:t>
            </a:r>
            <a:endParaRPr lang="en-US" sz="4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29600" y="1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04460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35000">
              <a:schemeClr val="tx1"/>
            </a:gs>
            <a:gs pos="100000">
              <a:schemeClr val="tx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r>
              <a:rPr lang="zh-TW" altLang="en-US" u="dbl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主成萬項奧妙</a:t>
            </a:r>
            <a:endParaRPr lang="en-US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4864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救主俯落聽謳咾的歌聲</a:t>
            </a: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000" dirty="0" smtClean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鑒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納阮對祢的懇求</a:t>
            </a:r>
            <a:endParaRPr lang="en-US" sz="4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無論我出我入主疼</a:t>
            </a: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痛</a:t>
            </a:r>
            <a:endParaRPr lang="en-US" altLang="zh-TW" sz="4000" dirty="0" smtClean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包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圍信實通得自由，得自由</a:t>
            </a:r>
            <a:endParaRPr lang="en-US" sz="4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至好朋友與我同</a:t>
            </a: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行</a:t>
            </a:r>
            <a:r>
              <a:rPr lang="en-US" sz="36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6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至好朋友與我同行</a:t>
            </a:r>
            <a:r>
              <a:rPr lang="en-US" sz="36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sz="36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用祂教示做我準繩</a:t>
            </a:r>
            <a:r>
              <a:rPr lang="en-US" sz="36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6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用祂教示做我準繩</a:t>
            </a:r>
            <a:r>
              <a:rPr lang="en-US" sz="36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信實公義我通倚靠</a:t>
            </a:r>
            <a:r>
              <a:rPr lang="en-US" sz="36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6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信實公義我通倚靠</a:t>
            </a:r>
            <a:r>
              <a:rPr lang="en-US" sz="36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所有一切只有主會</a:t>
            </a:r>
            <a:r>
              <a:rPr lang="en-US" sz="36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6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這一切只有主會</a:t>
            </a:r>
            <a:r>
              <a:rPr lang="en-US" sz="36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0" y="-50511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25444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35000">
              <a:schemeClr val="tx1"/>
            </a:gs>
            <a:gs pos="100000">
              <a:schemeClr val="tx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r>
              <a:rPr lang="zh-TW" altLang="en-US" u="dbl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主成萬項奧妙</a:t>
            </a:r>
            <a:endParaRPr lang="en-US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0292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主的疼逐時充滿，對日到暝永無停</a:t>
            </a: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止</a:t>
            </a:r>
            <a:endParaRPr lang="en-US" altLang="zh-TW" sz="4000" dirty="0" smtClean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9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主的疼逐時充滿，對日到暝永無停止</a:t>
            </a:r>
            <a:r>
              <a:rPr lang="en-US" sz="39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無論歡喜或是痛苦主的疼痛永遠袂</a:t>
            </a:r>
            <a:r>
              <a:rPr lang="zh-TW" altLang="en-US" sz="40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變</a:t>
            </a:r>
            <a:endParaRPr lang="en-US" altLang="zh-TW" sz="4000" dirty="0" smtClean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9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無論歡喜或是痛苦主的疼痛永遠袂變</a:t>
            </a:r>
            <a:r>
              <a:rPr lang="en-US" sz="39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無比的疼無限的疼</a:t>
            </a:r>
            <a:r>
              <a:rPr lang="en-US" sz="39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9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無比的疼無限的疼</a:t>
            </a:r>
            <a:r>
              <a:rPr lang="en-US" sz="39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43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主欲賞賜互你與我</a:t>
            </a:r>
            <a:endParaRPr lang="en-US" sz="43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3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主欲賞賜互你與我</a:t>
            </a:r>
            <a:endParaRPr lang="en-US" sz="43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0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0" y="1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4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39988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26805</TotalTime>
  <Words>509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</vt:lpstr>
      <vt:lpstr>主成萬項奧妙</vt:lpstr>
      <vt:lpstr>主成萬項奧妙</vt:lpstr>
      <vt:lpstr>主成萬項奧妙</vt:lpstr>
      <vt:lpstr>主成萬項奧妙</vt:lpstr>
      <vt:lpstr>主成萬項奧妙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Jonathan</dc:creator>
  <cp:lastModifiedBy>Jonathan</cp:lastModifiedBy>
  <cp:revision>3085</cp:revision>
  <dcterms:created xsi:type="dcterms:W3CDTF">2005-02-27T07:43:32Z</dcterms:created>
  <dcterms:modified xsi:type="dcterms:W3CDTF">2017-02-26T03:44:52Z</dcterms:modified>
</cp:coreProperties>
</file>