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67660-3C04-4461-BEE4-B1FDF4D9EA2A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C0750-BE64-4049-ABDA-5880438F9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5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70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134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049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39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25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8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598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06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062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54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2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146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332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86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59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959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6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11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545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56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869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661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EF618-68D3-4602-9FDC-CCDBCC6F7B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42C88-01D6-49F7-A7A2-8B2BD4DBE9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58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6632B-6488-435B-9C5E-33D055003B59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617EE-ABCC-4748-BF58-0E0590C83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9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0"/>
            <a:ext cx="92202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71700" y="762000"/>
            <a:ext cx="7353300" cy="1447800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來主身邊</a:t>
            </a:r>
            <a:endParaRPr lang="en-US" sz="6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2362200"/>
            <a:ext cx="5638800" cy="609600"/>
          </a:xfrm>
        </p:spPr>
        <p:txBody>
          <a:bodyPr>
            <a:normAutofit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聖歌隊 獻詩</a:t>
            </a:r>
          </a:p>
          <a:p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2327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9990"/>
            <a:ext cx="9144000" cy="6063307"/>
          </a:xfrm>
        </p:spPr>
        <p:txBody>
          <a:bodyPr>
            <a:normAutofit/>
          </a:bodyPr>
          <a:lstStyle/>
          <a:p>
            <a:r>
              <a:rPr lang="zh-TW" altLang="en-US" sz="5300" dirty="0">
                <a:latin typeface="標楷體" panose="03000509000000000000" pitchFamily="65" charset="-120"/>
                <a:ea typeface="標楷體" panose="03000509000000000000" pitchFamily="65" charset="-120"/>
              </a:rPr>
              <a:t>來主身邊</a:t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當你心神厭倦 尋求平安醫治</a:t>
            </a:r>
            <a:b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當你背重擔受罪惡捆縛</a:t>
            </a:r>
            <a:b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打開心門接受主赦免饒恕</a:t>
            </a:r>
            <a:b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耶穌是唯一之路</a:t>
            </a:r>
            <a:br>
              <a:rPr lang="en-US" altLang="zh-TW" sz="4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來救主身邊</a:t>
            </a:r>
            <a:b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來依近天父祂正溫柔叫你</a:t>
            </a:r>
            <a:b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耶穌在等候欲進入你心</a:t>
            </a:r>
            <a:b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來 主正溫柔叫你</a:t>
            </a:r>
            <a:endParaRPr lang="en-US" sz="4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8792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528" y="548680"/>
            <a:ext cx="8229600" cy="4824536"/>
          </a:xfrm>
          <a:solidFill>
            <a:srgbClr val="FFFFFF">
              <a:alpha val="80000"/>
            </a:srgbClr>
          </a:solidFill>
          <a:effectLst>
            <a:softEdge rad="63500"/>
          </a:effectLst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來到恩典泉源 為痛悔心靈來流</a:t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活水洗淨你使你完全</a:t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懇求主施恩慈愛憐憫救贖</a:t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你心欲得著平安</a:t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來救主身邊</a:t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來依近天父祂正溫柔叫你</a:t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耶穌在等候欲進入你心</a:t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來 主正溫柔叫你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549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284984"/>
            <a:ext cx="4572000" cy="357301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5560" y="188640"/>
            <a:ext cx="7920880" cy="6192688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來救主身邊</a:t>
            </a:r>
            <a:b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全心依靠</a:t>
            </a:r>
            <a:b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天父救贖主我救主我王</a:t>
            </a:r>
            <a:b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這時豈會接受阮？</a:t>
            </a:r>
            <a:b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來救主身邊</a:t>
            </a:r>
            <a:b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來依近天父祂正溫柔叫你</a:t>
            </a:r>
            <a:b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耶穌在等候要進入你心</a:t>
            </a:r>
            <a:b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 主在溫柔叫你</a:t>
            </a:r>
            <a:b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 主在溫柔叫你</a:t>
            </a:r>
            <a:b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在叫你</a:t>
            </a:r>
            <a:endParaRPr 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2417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DFKai-SB</vt:lpstr>
      <vt:lpstr>DFKai-SB</vt:lpstr>
      <vt:lpstr>Arial</vt:lpstr>
      <vt:lpstr>Calibri</vt:lpstr>
      <vt:lpstr>Office Theme</vt:lpstr>
      <vt:lpstr>4_Office Theme</vt:lpstr>
      <vt:lpstr>來主身邊</vt:lpstr>
      <vt:lpstr>來主身邊 當你心神厭倦 尋求平安醫治 當你背重擔受罪惡捆縛 打開心門接受主赦免饒恕 耶穌是唯一之路 來救主身邊 來依近天父祂正溫柔叫你 耶穌在等候欲進入你心 來 主正溫柔叫你</vt:lpstr>
      <vt:lpstr>來到恩典泉源 為痛悔心靈來流 活水洗淨你使你完全 懇求主施恩慈愛憐憫救贖 你心欲得著平安 來救主身邊 來依近天父祂正溫柔叫你 耶穌在等候欲進入你心 來 主正溫柔叫你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FPCOC</dc:creator>
  <cp:lastModifiedBy>FPCOC</cp:lastModifiedBy>
  <cp:revision>3</cp:revision>
  <dcterms:created xsi:type="dcterms:W3CDTF">2017-01-08T02:55:38Z</dcterms:created>
  <dcterms:modified xsi:type="dcterms:W3CDTF">2017-03-19T06:35:31Z</dcterms:modified>
</cp:coreProperties>
</file>