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58ED5"/>
    <a:srgbClr val="C00000"/>
    <a:srgbClr val="FF3300"/>
    <a:srgbClr val="F5F517"/>
    <a:srgbClr val="FFFF00"/>
    <a:srgbClr val="FFFF66"/>
    <a:srgbClr val="F1F539"/>
    <a:srgbClr val="EEF31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9A37B-4DD6-4CBC-B915-28B91A2C97F1}" type="datetimeFigureOut">
              <a:rPr lang="en-US" smtClean="0"/>
              <a:pPr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B6E0-D602-4790-9EBD-34517C2B71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687233">
            <a:off x="4230175" y="2000679"/>
            <a:ext cx="4563705" cy="5287368"/>
          </a:xfrm>
          <a:prstGeom prst="heart">
            <a:avLst/>
          </a:prstGeom>
          <a:solidFill>
            <a:srgbClr val="F16B78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art 4"/>
          <p:cNvSpPr/>
          <p:nvPr/>
        </p:nvSpPr>
        <p:spPr>
          <a:xfrm rot="20151569">
            <a:off x="455960" y="343869"/>
            <a:ext cx="5486400" cy="5638800"/>
          </a:xfrm>
          <a:prstGeom prst="heart">
            <a:avLst/>
          </a:prstGeom>
          <a:solidFill>
            <a:srgbClr val="F16B78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art 7"/>
          <p:cNvSpPr/>
          <p:nvPr/>
        </p:nvSpPr>
        <p:spPr>
          <a:xfrm rot="21174050">
            <a:off x="6921780" y="4323093"/>
            <a:ext cx="2251965" cy="2404970"/>
          </a:xfrm>
          <a:prstGeom prst="heart">
            <a:avLst/>
          </a:prstGeom>
          <a:solidFill>
            <a:srgbClr val="F16B78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/>
          <p:cNvSpPr/>
          <p:nvPr/>
        </p:nvSpPr>
        <p:spPr>
          <a:xfrm rot="1283300">
            <a:off x="277515" y="270210"/>
            <a:ext cx="1834718" cy="1868416"/>
          </a:xfrm>
          <a:prstGeom prst="heart">
            <a:avLst/>
          </a:prstGeom>
          <a:solidFill>
            <a:srgbClr val="F16B78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art 9"/>
          <p:cNvSpPr/>
          <p:nvPr/>
        </p:nvSpPr>
        <p:spPr>
          <a:xfrm rot="19449300">
            <a:off x="187332" y="4098346"/>
            <a:ext cx="3104934" cy="2697971"/>
          </a:xfrm>
          <a:prstGeom prst="heart">
            <a:avLst/>
          </a:prstGeom>
          <a:solidFill>
            <a:srgbClr val="F16B78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/>
          <p:cNvSpPr/>
          <p:nvPr/>
        </p:nvSpPr>
        <p:spPr>
          <a:xfrm rot="20151569">
            <a:off x="6258143" y="104932"/>
            <a:ext cx="3085401" cy="3315889"/>
          </a:xfrm>
          <a:prstGeom prst="heart">
            <a:avLst/>
          </a:prstGeom>
          <a:solidFill>
            <a:srgbClr val="F16B78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/>
          <p:cNvSpPr/>
          <p:nvPr/>
        </p:nvSpPr>
        <p:spPr>
          <a:xfrm rot="21174050">
            <a:off x="7255777" y="4815069"/>
            <a:ext cx="1566646" cy="1601829"/>
          </a:xfrm>
          <a:prstGeom prst="heart">
            <a:avLst/>
          </a:prstGeom>
          <a:solidFill>
            <a:srgbClr val="F16B78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/>
          <p:cNvSpPr/>
          <p:nvPr/>
        </p:nvSpPr>
        <p:spPr>
          <a:xfrm rot="1479457">
            <a:off x="7549633" y="530340"/>
            <a:ext cx="1375873" cy="1348157"/>
          </a:xfrm>
          <a:prstGeom prst="heart">
            <a:avLst/>
          </a:prstGeom>
          <a:solidFill>
            <a:srgbClr val="F16B78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9384" y="30777"/>
            <a:ext cx="7942432" cy="6709529"/>
          </a:xfrm>
          <a:prstGeom prst="rect">
            <a:avLst/>
          </a:prstGeom>
          <a:solidFill>
            <a:srgbClr val="FFFFFF">
              <a:alpha val="74902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華康行楷體W5(P)"/>
                <a:cs typeface="Arial" pitchFamily="34" charset="0"/>
              </a:rPr>
              <a:t>愛的恩賜</a:t>
            </a:r>
            <a:endParaRPr kumimoji="0" lang="zh-TW" altLang="en-US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我若會講天使言語，</a:t>
            </a:r>
            <a:endParaRPr kumimoji="0" lang="en-US" altLang="zh-TW" sz="5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又有才能充滿恩賜，</a:t>
            </a:r>
            <a:endParaRPr kumimoji="0" lang="zh-TW" altLang="en-US" sz="5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若無仁愛，所講的事，</a:t>
            </a:r>
            <a:endParaRPr kumimoji="0" lang="en-US" altLang="zh-TW" sz="5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5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親像銅聲，攏無益處。</a:t>
            </a:r>
            <a:endParaRPr kumimoji="0" lang="en-US" altLang="zh-TW" sz="5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zh-TW" sz="3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/>
              <a:t>Though </a:t>
            </a:r>
            <a:r>
              <a:rPr lang="en-US" sz="4000" dirty="0"/>
              <a:t>I may speak with bravest fire,</a:t>
            </a:r>
            <a:br>
              <a:rPr lang="en-US" sz="4000" dirty="0"/>
            </a:br>
            <a:r>
              <a:rPr lang="en-US" sz="4000" dirty="0"/>
              <a:t>and have the gift to all inspire,</a:t>
            </a:r>
            <a:br>
              <a:rPr lang="en-US" sz="4000" dirty="0"/>
            </a:br>
            <a:r>
              <a:rPr lang="en-US" sz="4000" dirty="0"/>
              <a:t>and have not love my words are vain,</a:t>
            </a:r>
            <a:br>
              <a:rPr lang="en-US" sz="4000" dirty="0"/>
            </a:br>
            <a:r>
              <a:rPr lang="en-US" sz="4000" dirty="0"/>
              <a:t>as sounding brass, and hopeless gain.</a:t>
            </a:r>
            <a:endParaRPr kumimoji="0" lang="zh-TW" alt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 rot="19943531">
            <a:off x="231708" y="158965"/>
            <a:ext cx="1118858" cy="1274891"/>
          </a:xfrm>
          <a:prstGeom prst="heart">
            <a:avLst/>
          </a:prstGeom>
          <a:solidFill>
            <a:srgbClr val="00FF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/>
          <p:cNvSpPr/>
          <p:nvPr/>
        </p:nvSpPr>
        <p:spPr>
          <a:xfrm rot="13203168">
            <a:off x="220797" y="1135915"/>
            <a:ext cx="1082407" cy="1080773"/>
          </a:xfrm>
          <a:prstGeom prst="heart">
            <a:avLst/>
          </a:prstGeom>
          <a:solidFill>
            <a:srgbClr val="00FF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/>
          <p:cNvSpPr/>
          <p:nvPr/>
        </p:nvSpPr>
        <p:spPr>
          <a:xfrm rot="4149322">
            <a:off x="1029570" y="462785"/>
            <a:ext cx="1181931" cy="1224226"/>
          </a:xfrm>
          <a:prstGeom prst="heart">
            <a:avLst/>
          </a:prstGeom>
          <a:solidFill>
            <a:srgbClr val="00FF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 rot="4009308">
            <a:off x="5647899" y="1151306"/>
            <a:ext cx="4518453" cy="3501944"/>
            <a:chOff x="-345671" y="1017462"/>
            <a:chExt cx="4228657" cy="2791875"/>
          </a:xfrm>
        </p:grpSpPr>
        <p:sp>
          <p:nvSpPr>
            <p:cNvPr id="16" name="Heart 15"/>
            <p:cNvSpPr/>
            <p:nvPr/>
          </p:nvSpPr>
          <p:spPr>
            <a:xfrm rot="19281201">
              <a:off x="-292387" y="1017462"/>
              <a:ext cx="1120853" cy="961194"/>
            </a:xfrm>
            <a:prstGeom prst="heart">
              <a:avLst/>
            </a:prstGeom>
            <a:solidFill>
              <a:srgbClr val="00FF00">
                <a:alpha val="3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975282">
              <a:off x="344949" y="2300966"/>
              <a:ext cx="3538037" cy="1508371"/>
            </a:xfrm>
            <a:custGeom>
              <a:avLst/>
              <a:gdLst>
                <a:gd name="connsiteX0" fmla="*/ 0 w 4844955"/>
                <a:gd name="connsiteY0" fmla="*/ 0 h 1624083"/>
                <a:gd name="connsiteX1" fmla="*/ 1569493 w 4844955"/>
                <a:gd name="connsiteY1" fmla="*/ 996286 h 1624083"/>
                <a:gd name="connsiteX2" fmla="*/ 3875964 w 4844955"/>
                <a:gd name="connsiteY2" fmla="*/ 518614 h 1624083"/>
                <a:gd name="connsiteX3" fmla="*/ 4844955 w 4844955"/>
                <a:gd name="connsiteY3" fmla="*/ 1624083 h 1624083"/>
                <a:gd name="connsiteX4" fmla="*/ 4844955 w 4844955"/>
                <a:gd name="connsiteY4" fmla="*/ 1624083 h 1624083"/>
                <a:gd name="connsiteX5" fmla="*/ 4844955 w 4844955"/>
                <a:gd name="connsiteY5" fmla="*/ 1624083 h 162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44955" h="1624083">
                  <a:moveTo>
                    <a:pt x="0" y="0"/>
                  </a:moveTo>
                  <a:cubicBezTo>
                    <a:pt x="461749" y="454925"/>
                    <a:pt x="923499" y="909850"/>
                    <a:pt x="1569493" y="996286"/>
                  </a:cubicBezTo>
                  <a:cubicBezTo>
                    <a:pt x="2215487" y="1082722"/>
                    <a:pt x="3330054" y="413981"/>
                    <a:pt x="3875964" y="518614"/>
                  </a:cubicBezTo>
                  <a:cubicBezTo>
                    <a:pt x="4421874" y="623247"/>
                    <a:pt x="4844955" y="1624083"/>
                    <a:pt x="4844955" y="1624083"/>
                  </a:cubicBezTo>
                  <a:lnTo>
                    <a:pt x="4844955" y="1624083"/>
                  </a:lnTo>
                  <a:lnTo>
                    <a:pt x="4844955" y="1624083"/>
                  </a:lnTo>
                </a:path>
              </a:pathLst>
            </a:custGeom>
            <a:ln w="76200">
              <a:solidFill>
                <a:srgbClr val="33CC33">
                  <a:alpha val="27059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Heart 17"/>
            <p:cNvSpPr/>
            <p:nvPr/>
          </p:nvSpPr>
          <p:spPr>
            <a:xfrm rot="13196662">
              <a:off x="-345671" y="1726865"/>
              <a:ext cx="1110322" cy="1055612"/>
            </a:xfrm>
            <a:prstGeom prst="heart">
              <a:avLst/>
            </a:prstGeom>
            <a:solidFill>
              <a:srgbClr val="00FF00">
                <a:alpha val="3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art 18"/>
            <p:cNvSpPr/>
            <p:nvPr/>
          </p:nvSpPr>
          <p:spPr>
            <a:xfrm rot="3486992">
              <a:off x="570203" y="1159486"/>
              <a:ext cx="991289" cy="1024384"/>
            </a:xfrm>
            <a:prstGeom prst="heart">
              <a:avLst/>
            </a:prstGeom>
            <a:solidFill>
              <a:srgbClr val="00FF00">
                <a:alpha val="3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Freeform 23"/>
          <p:cNvSpPr/>
          <p:nvPr/>
        </p:nvSpPr>
        <p:spPr>
          <a:xfrm>
            <a:off x="1066800" y="1295400"/>
            <a:ext cx="2115403" cy="3875964"/>
          </a:xfrm>
          <a:custGeom>
            <a:avLst/>
            <a:gdLst>
              <a:gd name="connsiteX0" fmla="*/ 0 w 2115403"/>
              <a:gd name="connsiteY0" fmla="*/ 0 h 3875964"/>
              <a:gd name="connsiteX1" fmla="*/ 805218 w 2115403"/>
              <a:gd name="connsiteY1" fmla="*/ 709683 h 3875964"/>
              <a:gd name="connsiteX2" fmla="*/ 1228299 w 2115403"/>
              <a:gd name="connsiteY2" fmla="*/ 2879677 h 3875964"/>
              <a:gd name="connsiteX3" fmla="*/ 2115403 w 2115403"/>
              <a:gd name="connsiteY3" fmla="*/ 3875964 h 3875964"/>
              <a:gd name="connsiteX4" fmla="*/ 2115403 w 2115403"/>
              <a:gd name="connsiteY4" fmla="*/ 3875964 h 38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5403" h="3875964">
                <a:moveTo>
                  <a:pt x="0" y="0"/>
                </a:moveTo>
                <a:cubicBezTo>
                  <a:pt x="300250" y="114868"/>
                  <a:pt x="600501" y="229737"/>
                  <a:pt x="805218" y="709683"/>
                </a:cubicBezTo>
                <a:cubicBezTo>
                  <a:pt x="1009935" y="1189629"/>
                  <a:pt x="1009935" y="2351963"/>
                  <a:pt x="1228299" y="2879677"/>
                </a:cubicBezTo>
                <a:cubicBezTo>
                  <a:pt x="1446663" y="3407391"/>
                  <a:pt x="2115403" y="3875964"/>
                  <a:pt x="2115403" y="3875964"/>
                </a:cubicBezTo>
                <a:lnTo>
                  <a:pt x="2115403" y="3875964"/>
                </a:lnTo>
              </a:path>
            </a:pathLst>
          </a:custGeom>
          <a:ln w="76200">
            <a:solidFill>
              <a:srgbClr val="33CC33">
                <a:alpha val="2902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44" y="4324121"/>
            <a:ext cx="9144000" cy="2533879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" y="162643"/>
            <a:ext cx="9144000" cy="6591548"/>
          </a:xfrm>
          <a:prstGeom prst="rect">
            <a:avLst/>
          </a:prstGeom>
          <a:solidFill>
            <a:srgbClr val="FFFF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7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我若奉獻所有財富，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7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勉強自我賑濟所有，</a:t>
            </a:r>
            <a:endParaRPr kumimoji="0" lang="zh-TW" altLang="en-US" sz="5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7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卻無誠心，也無仁慈，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7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所做好事，利益無久。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500" dirty="0" smtClean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/>
              <a:t>Though </a:t>
            </a:r>
            <a:r>
              <a:rPr lang="en-US" sz="3600" dirty="0"/>
              <a:t>I may give all I possess,</a:t>
            </a:r>
            <a:br>
              <a:rPr lang="en-US" sz="3600" dirty="0"/>
            </a:br>
            <a:r>
              <a:rPr lang="en-US" sz="3600" dirty="0"/>
              <a:t>and striving so my love profess,</a:t>
            </a:r>
            <a:br>
              <a:rPr lang="en-US" sz="3600" dirty="0"/>
            </a:br>
            <a:r>
              <a:rPr lang="en-US" sz="3600" dirty="0"/>
              <a:t>but not be </a:t>
            </a:r>
            <a:r>
              <a:rPr lang="en-US" sz="3600" dirty="0" err="1"/>
              <a:t>giv'n</a:t>
            </a:r>
            <a:r>
              <a:rPr lang="en-US" sz="3600" dirty="0"/>
              <a:t> by love within,</a:t>
            </a:r>
            <a:br>
              <a:rPr lang="en-US" sz="3600" dirty="0"/>
            </a:br>
            <a:r>
              <a:rPr lang="en-US" sz="3600" dirty="0"/>
              <a:t>the profit soon turns strangely thin</a:t>
            </a:r>
            <a:r>
              <a:rPr lang="en-US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>
          <a:xfrm>
            <a:off x="6172200" y="4267200"/>
            <a:ext cx="1219200" cy="1219200"/>
          </a:xfrm>
          <a:prstGeom prst="ellipse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0" y="0"/>
            <a:ext cx="6019800" cy="5867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2590800"/>
            <a:ext cx="4419600" cy="4267200"/>
          </a:xfrm>
          <a:prstGeom prst="ellipse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81600" y="3124200"/>
            <a:ext cx="3352800" cy="3276600"/>
          </a:xfrm>
          <a:prstGeom prst="ellipse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791200" y="3886200"/>
            <a:ext cx="1828800" cy="1905000"/>
          </a:xfrm>
          <a:prstGeom prst="ellipse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9405723">
            <a:off x="3857131" y="-550209"/>
            <a:ext cx="609600" cy="4098153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48400" y="4495800"/>
            <a:ext cx="990600" cy="914400"/>
          </a:xfrm>
          <a:prstGeom prst="ellipse">
            <a:avLst/>
          </a:prstGeom>
          <a:solidFill>
            <a:srgbClr val="FF33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8408701">
            <a:off x="2040974" y="-1078260"/>
            <a:ext cx="609600" cy="6178135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6652813">
            <a:off x="1913403" y="1871381"/>
            <a:ext cx="609600" cy="4906308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726803">
            <a:off x="5719662" y="-353332"/>
            <a:ext cx="600276" cy="3146225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682900">
            <a:off x="7451345" y="-187351"/>
            <a:ext cx="609600" cy="2958957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64261">
            <a:off x="8549643" y="1665209"/>
            <a:ext cx="609600" cy="1803291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5641277">
            <a:off x="2030898" y="3315460"/>
            <a:ext cx="533400" cy="5029200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4601386">
            <a:off x="3779585" y="5660207"/>
            <a:ext cx="608936" cy="2353772"/>
          </a:xfrm>
          <a:prstGeom prst="rect">
            <a:avLst/>
          </a:prstGeom>
          <a:solidFill>
            <a:srgbClr val="F5F517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Heart 43"/>
          <p:cNvSpPr/>
          <p:nvPr/>
        </p:nvSpPr>
        <p:spPr>
          <a:xfrm>
            <a:off x="6553200" y="4800600"/>
            <a:ext cx="381000" cy="381000"/>
          </a:xfrm>
          <a:prstGeom prst="hear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-7788" y="98384"/>
            <a:ext cx="9144000" cy="6401753"/>
          </a:xfrm>
          <a:prstGeom prst="rect">
            <a:avLst/>
          </a:prstGeom>
          <a:solidFill>
            <a:srgbClr val="FFFFFF">
              <a:alpha val="6705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懇求聖神降臨我心，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使我心靈完全光明，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聖神助我，滿有愛心，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歡喜敬拜，於主面前。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Arial" pitchFamily="34" charset="0"/>
              </a:rPr>
              <a:t>阿們，阿們，阿們，阿們。</a:t>
            </a:r>
            <a:endParaRPr kumimoji="0" lang="en-US" altLang="zh-TW" sz="5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/>
              <a:t>Come</a:t>
            </a:r>
            <a:r>
              <a:rPr lang="en-US" sz="4000" dirty="0"/>
              <a:t>, Spirit, come, our hearts control,</a:t>
            </a:r>
            <a:br>
              <a:rPr lang="en-US" sz="4000" dirty="0"/>
            </a:br>
            <a:r>
              <a:rPr lang="en-US" sz="4000" dirty="0"/>
              <a:t>our spirits long to be made whole.</a:t>
            </a:r>
            <a:br>
              <a:rPr lang="en-US" sz="4000" dirty="0"/>
            </a:br>
            <a:r>
              <a:rPr lang="en-US" sz="4000" dirty="0"/>
              <a:t>Let inward love guide every deed;</a:t>
            </a:r>
            <a:br>
              <a:rPr lang="en-US" sz="4000" dirty="0"/>
            </a:br>
            <a:r>
              <a:rPr lang="en-US" sz="4000" dirty="0"/>
              <a:t>by this we worship, and are freed.</a:t>
            </a:r>
            <a:endParaRPr kumimoji="0" lang="zh-TW" altLang="en-US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156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bunbun</cp:lastModifiedBy>
  <cp:revision>10</cp:revision>
  <dcterms:created xsi:type="dcterms:W3CDTF">2011-03-02T19:05:17Z</dcterms:created>
  <dcterms:modified xsi:type="dcterms:W3CDTF">2017-03-19T04:40:27Z</dcterms:modified>
</cp:coreProperties>
</file>