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1493" r:id="rId1"/>
  </p:sldMasterIdLst>
  <p:notesMasterIdLst>
    <p:notesMasterId r:id="rId5"/>
  </p:notesMasterIdLst>
  <p:handoutMasterIdLst>
    <p:handoutMasterId r:id="rId6"/>
  </p:handoutMasterIdLst>
  <p:sldIdLst>
    <p:sldId id="4367" r:id="rId2"/>
    <p:sldId id="4368" r:id="rId3"/>
    <p:sldId id="4369" r:id="rId4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714"/>
    <a:srgbClr val="000008"/>
    <a:srgbClr val="030537"/>
    <a:srgbClr val="060309"/>
    <a:srgbClr val="002A7E"/>
    <a:srgbClr val="0000CC"/>
    <a:srgbClr val="FFFF00"/>
    <a:srgbClr val="663300"/>
    <a:srgbClr val="002F8E"/>
    <a:srgbClr val="000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10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81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89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8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5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1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135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12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7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16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06A1-76F8-4B7E-924E-27F5FF595D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333B-6673-49F0-991B-57FF79E11B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4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10D06A1-76F8-4B7E-924E-27F5FF595DCD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7/21/2013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C2333B-6673-49F0-991B-57FF79E11BFD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9226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1494" r:id="rId1"/>
    <p:sldLayoutId id="2147501495" r:id="rId2"/>
    <p:sldLayoutId id="2147501496" r:id="rId3"/>
    <p:sldLayoutId id="2147501497" r:id="rId4"/>
    <p:sldLayoutId id="2147501498" r:id="rId5"/>
    <p:sldLayoutId id="2147501499" r:id="rId6"/>
    <p:sldLayoutId id="2147501500" r:id="rId7"/>
    <p:sldLayoutId id="2147501501" r:id="rId8"/>
    <p:sldLayoutId id="2147501502" r:id="rId9"/>
    <p:sldLayoutId id="2147501503" r:id="rId10"/>
    <p:sldLayoutId id="214750150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14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1340768"/>
            <a:ext cx="91440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5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有平安在我心</a:t>
            </a:r>
            <a:endParaRPr kumimoji="0" lang="en-US" altLang="zh-TW" sz="54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en-US" altLang="zh-TW" sz="25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4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永</a:t>
            </a:r>
            <a:r>
              <a:rPr kumimoji="0" lang="zh-TW" alt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遠與我同在，耶穌屬我</a:t>
            </a:r>
            <a:r>
              <a:rPr kumimoji="0" 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kumimoji="0" 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永遠與我同在，喜樂充滿</a:t>
            </a:r>
            <a:r>
              <a:rPr kumimoji="0" 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kumimoji="0" 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主永無放我孤單，溫柔安慰我</a:t>
            </a:r>
            <a:r>
              <a:rPr kumimoji="0" 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kumimoji="0" 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4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我永無放捒你，耶穌屬我</a:t>
            </a:r>
            <a:r>
              <a:rPr kumimoji="0" lang="en-US" sz="1800" dirty="0">
                <a:solidFill>
                  <a:prstClr val="black"/>
                </a:solidFill>
                <a:latin typeface="Calibri"/>
                <a:ea typeface="+mn-ea"/>
              </a:rPr>
              <a:t/>
            </a:r>
            <a:br>
              <a:rPr kumimoji="0" lang="en-US" sz="1800" dirty="0">
                <a:solidFill>
                  <a:prstClr val="black"/>
                </a:solidFill>
                <a:latin typeface="Calibri"/>
                <a:ea typeface="+mn-ea"/>
              </a:rPr>
            </a:br>
            <a:endParaRPr kumimoji="0" lang="en-US" sz="1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0339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871" t="12446" r="3757" b="82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073427"/>
          </a:xfrm>
        </p:spPr>
        <p:txBody>
          <a:bodyPr>
            <a:norm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在我心有平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安</a:t>
            </a:r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是從世間來</a:t>
            </a:r>
            <a:r>
              <a:rPr lang="en-US" sz="48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8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這平安永站我心</a:t>
            </a:r>
            <a:r>
              <a:rPr lang="en-US" sz="48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8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雖然人生試煉</a:t>
            </a:r>
            <a:r>
              <a:rPr lang="en-US" sz="48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8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親像黑雲罩來</a:t>
            </a:r>
            <a:r>
              <a:rPr lang="en-US" sz="48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8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我有平安永站我心內</a:t>
            </a:r>
            <a:endParaRPr lang="en-US" sz="4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167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永遠與我同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在，永</a:t>
            </a: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遠與我同在</a:t>
            </a:r>
            <a:r>
              <a:rPr lang="en-US" sz="48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8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耶穌屬我，是，耶穌屬我</a:t>
            </a:r>
            <a:r>
              <a:rPr lang="en-US" sz="48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8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永遠與我同在，喜樂充滿</a:t>
            </a:r>
            <a:r>
              <a:rPr lang="en-US" sz="48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8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主永無放我孤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單，溫柔</a:t>
            </a:r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安慰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我</a:t>
            </a:r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我永無放捒你</a:t>
            </a:r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，耶穌屬我</a:t>
            </a:r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耶穌屬我</a:t>
            </a:r>
            <a:endParaRPr lang="en-US" sz="4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t="6752"/>
          <a:stretch>
            <a:fillRect/>
          </a:stretch>
        </p:blipFill>
        <p:spPr bwMode="auto">
          <a:xfrm>
            <a:off x="0" y="4869160"/>
            <a:ext cx="9144000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9331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31335</TotalTime>
  <Words>42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3522</cp:revision>
  <dcterms:created xsi:type="dcterms:W3CDTF">2005-02-27T07:43:32Z</dcterms:created>
  <dcterms:modified xsi:type="dcterms:W3CDTF">2013-07-21T14:54:56Z</dcterms:modified>
</cp:coreProperties>
</file>