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63300"/>
    <a:srgbClr val="984807"/>
    <a:srgbClr val="996633"/>
    <a:srgbClr val="006600"/>
    <a:srgbClr val="0000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606" autoAdjust="0"/>
  </p:normalViewPr>
  <p:slideViewPr>
    <p:cSldViewPr>
      <p:cViewPr varScale="1">
        <p:scale>
          <a:sx n="116" d="100"/>
          <a:sy n="116" d="100"/>
        </p:scale>
        <p:origin x="-8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7585-9926-410B-89A8-941825923B50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D9BC-3142-46EC-8FF0-0BD8ABF61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867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7585-9926-410B-89A8-941825923B50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D9BC-3142-46EC-8FF0-0BD8ABF61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185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7585-9926-410B-89A8-941825923B50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D9BC-3142-46EC-8FF0-0BD8ABF61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738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7585-9926-410B-89A8-941825923B50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D9BC-3142-46EC-8FF0-0BD8ABF61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29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7585-9926-410B-89A8-941825923B50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D9BC-3142-46EC-8FF0-0BD8ABF61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23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7585-9926-410B-89A8-941825923B50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D9BC-3142-46EC-8FF0-0BD8ABF61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00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7585-9926-410B-89A8-941825923B50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D9BC-3142-46EC-8FF0-0BD8ABF61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19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7585-9926-410B-89A8-941825923B50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D9BC-3142-46EC-8FF0-0BD8ABF61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495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7585-9926-410B-89A8-941825923B50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D9BC-3142-46EC-8FF0-0BD8ABF61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24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7585-9926-410B-89A8-941825923B50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D9BC-3142-46EC-8FF0-0BD8ABF61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366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7585-9926-410B-89A8-941825923B50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D9BC-3142-46EC-8FF0-0BD8ABF61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437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77585-9926-410B-89A8-941825923B50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CD9BC-3142-46EC-8FF0-0BD8ABF61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877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7722"/>
            <a:ext cx="9196277" cy="687572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52400"/>
            <a:ext cx="7696200" cy="6477000"/>
          </a:xfrm>
          <a:solidFill>
            <a:srgbClr val="FFFFFF">
              <a:alpha val="90980"/>
            </a:srgbClr>
          </a:solidFill>
          <a:ln w="76200" cmpd="thinThick"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zh-TW" altLang="en-US" sz="46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至大的主</a:t>
            </a:r>
            <a:r>
              <a:rPr lang="en-US" sz="46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46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值得咱的謳咾</a:t>
            </a:r>
            <a:r>
              <a:rPr lang="en-US" sz="46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. </a:t>
            </a:r>
          </a:p>
          <a:p>
            <a:pPr>
              <a:spcBef>
                <a:spcPts val="0"/>
              </a:spcBef>
            </a:pPr>
            <a:r>
              <a:rPr lang="zh-TW" altLang="en-US" sz="46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和散那咱的王</a:t>
            </a:r>
            <a:r>
              <a:rPr lang="en-US" altLang="zh-TW" sz="46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!</a:t>
            </a:r>
            <a:endParaRPr lang="en-US" sz="46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0"/>
              </a:spcBef>
            </a:pPr>
            <a:r>
              <a:rPr lang="zh-TW" altLang="en-US" sz="46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謳咾我主咱著大聲謳咾</a:t>
            </a:r>
            <a:r>
              <a:rPr lang="en-US" sz="46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. </a:t>
            </a:r>
          </a:p>
          <a:p>
            <a:pPr>
              <a:spcBef>
                <a:spcPts val="0"/>
              </a:spcBef>
            </a:pPr>
            <a:r>
              <a:rPr lang="zh-TW" altLang="en-US" sz="46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祂是榮光的君王</a:t>
            </a:r>
            <a:r>
              <a:rPr lang="en-US" altLang="zh-TW" sz="46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!</a:t>
            </a:r>
            <a:endParaRPr lang="en-US" sz="46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0"/>
              </a:spcBef>
            </a:pPr>
            <a:r>
              <a:rPr lang="en-US" sz="3600" dirty="0" smtClean="0">
                <a:solidFill>
                  <a:schemeClr val="tx1"/>
                </a:solidFill>
              </a:rPr>
              <a:t>Great </a:t>
            </a:r>
            <a:r>
              <a:rPr lang="en-US" sz="3600" dirty="0">
                <a:solidFill>
                  <a:schemeClr val="tx1"/>
                </a:solidFill>
              </a:rPr>
              <a:t>is the Lord,   </a:t>
            </a:r>
            <a:endParaRPr lang="en-US" sz="36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3600" dirty="0" smtClean="0">
                <a:solidFill>
                  <a:schemeClr val="tx1"/>
                </a:solidFill>
              </a:rPr>
              <a:t>He is worthy </a:t>
            </a:r>
            <a:r>
              <a:rPr lang="en-US" sz="3600" dirty="0">
                <a:solidFill>
                  <a:schemeClr val="tx1"/>
                </a:solidFill>
              </a:rPr>
              <a:t>of praise.             </a:t>
            </a:r>
            <a:endParaRPr lang="en-US" sz="36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3600" dirty="0" smtClean="0">
                <a:solidFill>
                  <a:schemeClr val="tx1"/>
                </a:solidFill>
              </a:rPr>
              <a:t>Hosanna to the </a:t>
            </a:r>
            <a:r>
              <a:rPr lang="en-US" sz="3600" dirty="0">
                <a:solidFill>
                  <a:schemeClr val="tx1"/>
                </a:solidFill>
              </a:rPr>
              <a:t>King</a:t>
            </a:r>
            <a:r>
              <a:rPr lang="en-US" sz="3600" dirty="0" smtClean="0">
                <a:solidFill>
                  <a:schemeClr val="tx1"/>
                </a:solidFill>
              </a:rPr>
              <a:t>!                      </a:t>
            </a:r>
            <a:r>
              <a:rPr lang="en-US" sz="3600" dirty="0">
                <a:solidFill>
                  <a:schemeClr val="tx1"/>
                </a:solidFill>
              </a:rPr>
              <a:t/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Sing </a:t>
            </a:r>
            <a:r>
              <a:rPr lang="en-US" sz="3600" dirty="0" smtClean="0">
                <a:solidFill>
                  <a:schemeClr val="tx1"/>
                </a:solidFill>
              </a:rPr>
              <a:t>to the </a:t>
            </a:r>
            <a:r>
              <a:rPr lang="en-US" sz="3600" dirty="0">
                <a:solidFill>
                  <a:schemeClr val="tx1"/>
                </a:solidFill>
              </a:rPr>
              <a:t>Lord</a:t>
            </a:r>
            <a:r>
              <a:rPr lang="en-US" sz="3600" dirty="0" smtClean="0">
                <a:solidFill>
                  <a:schemeClr val="tx1"/>
                </a:solidFill>
              </a:rPr>
              <a:t>,  </a:t>
            </a:r>
          </a:p>
          <a:p>
            <a:pPr>
              <a:spcBef>
                <a:spcPts val="0"/>
              </a:spcBef>
            </a:pPr>
            <a:r>
              <a:rPr lang="en-US" sz="3600" dirty="0" smtClean="0">
                <a:solidFill>
                  <a:schemeClr val="tx1"/>
                </a:solidFill>
              </a:rPr>
              <a:t>let your voices </a:t>
            </a:r>
            <a:r>
              <a:rPr lang="en-US" sz="3600" dirty="0">
                <a:solidFill>
                  <a:schemeClr val="tx1"/>
                </a:solidFill>
              </a:rPr>
              <a:t>be raised.         </a:t>
            </a:r>
            <a:endParaRPr lang="en-US" sz="36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3600" dirty="0" smtClean="0">
                <a:solidFill>
                  <a:schemeClr val="tx1"/>
                </a:solidFill>
              </a:rPr>
              <a:t>He is the King of glory!</a:t>
            </a:r>
            <a:r>
              <a:rPr lang="en-US" sz="3600" dirty="0">
                <a:solidFill>
                  <a:schemeClr val="tx1"/>
                </a:solidFill>
              </a:rPr>
              <a:t/>
            </a:r>
            <a:br>
              <a:rPr lang="en-US" sz="3600" dirty="0">
                <a:solidFill>
                  <a:schemeClr val="tx1"/>
                </a:solidFill>
              </a:rPr>
            </a:br>
            <a:endParaRPr lang="en-US" sz="36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8959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72575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38200" y="609600"/>
            <a:ext cx="7633448" cy="5139869"/>
          </a:xfrm>
          <a:prstGeom prst="rect">
            <a:avLst/>
          </a:prstGeom>
          <a:solidFill>
            <a:srgbClr val="FFFFFF">
              <a:alpha val="87843"/>
            </a:srgbClr>
          </a:solidFill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zh-TW" altLang="en-US" sz="4600" dirty="0">
                <a:latin typeface="標楷體" pitchFamily="65" charset="-120"/>
                <a:ea typeface="標楷體" pitchFamily="65" charset="-120"/>
              </a:rPr>
              <a:t>歡喜，郇城的眾女子，</a:t>
            </a:r>
            <a:endParaRPr lang="en-US" altLang="zh-TW" sz="4600" dirty="0"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ts val="0"/>
              </a:spcBef>
            </a:pPr>
            <a:r>
              <a:rPr lang="zh-TW" altLang="en-US" sz="4600" dirty="0">
                <a:latin typeface="標楷體" pitchFamily="65" charset="-120"/>
                <a:ea typeface="標楷體" pitchFamily="65" charset="-120"/>
              </a:rPr>
              <a:t>你的王今日臨到</a:t>
            </a:r>
            <a:r>
              <a:rPr lang="en-US" altLang="zh-TW" sz="4600" dirty="0">
                <a:latin typeface="標楷體" pitchFamily="65" charset="-120"/>
                <a:ea typeface="標楷體" pitchFamily="65" charset="-120"/>
              </a:rPr>
              <a:t>!</a:t>
            </a:r>
            <a:endParaRPr lang="en-US" sz="4600" dirty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4600" dirty="0">
                <a:latin typeface="標楷體" pitchFamily="65" charset="-120"/>
                <a:ea typeface="標楷體" pitchFamily="65" charset="-120"/>
              </a:rPr>
              <a:t>展開雙手，迎接咱王</a:t>
            </a:r>
            <a:r>
              <a:rPr lang="en-US" sz="4600" dirty="0">
                <a:latin typeface="標楷體" pitchFamily="65" charset="-120"/>
                <a:ea typeface="標楷體" pitchFamily="65" charset="-120"/>
              </a:rPr>
              <a:t>. </a:t>
            </a:r>
          </a:p>
          <a:p>
            <a:pPr algn="ctr"/>
            <a:r>
              <a:rPr lang="zh-TW" altLang="en-US" sz="4600" dirty="0">
                <a:latin typeface="標楷體" pitchFamily="65" charset="-120"/>
                <a:ea typeface="標楷體" pitchFamily="65" charset="-120"/>
              </a:rPr>
              <a:t>用棕樹枝迎接祂</a:t>
            </a:r>
            <a:endParaRPr lang="en-US" sz="4600" dirty="0"/>
          </a:p>
          <a:p>
            <a:pPr algn="ctr"/>
            <a:r>
              <a:rPr lang="en-US" sz="3600" dirty="0" smtClean="0"/>
              <a:t>Rejoice</a:t>
            </a:r>
            <a:r>
              <a:rPr lang="en-US" sz="3600" dirty="0" smtClean="0"/>
              <a:t>, O daughter of Zion,  </a:t>
            </a:r>
          </a:p>
          <a:p>
            <a:pPr algn="ctr"/>
            <a:r>
              <a:rPr lang="en-US" sz="3600" dirty="0" smtClean="0"/>
              <a:t>your King is coming today! </a:t>
            </a:r>
          </a:p>
          <a:p>
            <a:pPr algn="ctr"/>
            <a:r>
              <a:rPr lang="en-US" sz="3600" dirty="0" smtClean="0"/>
              <a:t>With  open arms, receive Him now. </a:t>
            </a:r>
          </a:p>
          <a:p>
            <a:pPr algn="ctr"/>
            <a:r>
              <a:rPr lang="en-US" sz="3600" dirty="0" smtClean="0"/>
              <a:t>With palms prepare Him the way! </a:t>
            </a:r>
          </a:p>
        </p:txBody>
      </p:sp>
    </p:spTree>
    <p:extLst>
      <p:ext uri="{BB962C8B-B14F-4D97-AF65-F5344CB8AC3E}">
        <p14:creationId xmlns:p14="http://schemas.microsoft.com/office/powerpoint/2010/main" val="289879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3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52400"/>
            <a:ext cx="7696200" cy="6400800"/>
          </a:xfrm>
          <a:solidFill>
            <a:srgbClr val="FFFFFF"/>
          </a:solidFill>
          <a:ln w="76200" cmpd="thinThick"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zh-TW" altLang="en-US" sz="4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至大的主</a:t>
            </a:r>
            <a:r>
              <a:rPr lang="en-US" sz="4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4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值得咱的謳咾</a:t>
            </a:r>
            <a:r>
              <a:rPr lang="en-US" sz="4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. </a:t>
            </a:r>
          </a:p>
          <a:p>
            <a:pPr>
              <a:spcBef>
                <a:spcPts val="0"/>
              </a:spcBef>
            </a:pPr>
            <a:r>
              <a:rPr lang="zh-TW" altLang="en-US" sz="4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和散那咱的王</a:t>
            </a:r>
            <a:r>
              <a:rPr lang="en-US" altLang="zh-TW" sz="4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!</a:t>
            </a:r>
            <a:endParaRPr lang="en-US" sz="48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0"/>
              </a:spcBef>
            </a:pPr>
            <a:r>
              <a:rPr lang="zh-TW" altLang="en-US" sz="4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謳咾我主咱著大聲謳咾</a:t>
            </a:r>
            <a:r>
              <a:rPr lang="en-US" sz="4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. </a:t>
            </a:r>
          </a:p>
          <a:p>
            <a:pPr>
              <a:spcBef>
                <a:spcPts val="0"/>
              </a:spcBef>
            </a:pPr>
            <a:r>
              <a:rPr lang="zh-TW" altLang="en-US" sz="4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祂是榮光的君王</a:t>
            </a:r>
            <a:r>
              <a:rPr lang="en-US" altLang="zh-TW" sz="4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!</a:t>
            </a:r>
            <a:endParaRPr lang="en-US" sz="48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0"/>
              </a:spcBef>
            </a:pPr>
            <a:r>
              <a:rPr lang="en-US" sz="3600" dirty="0" smtClean="0">
                <a:solidFill>
                  <a:schemeClr val="tx1"/>
                </a:solidFill>
              </a:rPr>
              <a:t>Great </a:t>
            </a:r>
            <a:r>
              <a:rPr lang="en-US" sz="3600" dirty="0">
                <a:solidFill>
                  <a:schemeClr val="tx1"/>
                </a:solidFill>
              </a:rPr>
              <a:t>is the Lord,   </a:t>
            </a:r>
            <a:endParaRPr lang="en-US" sz="36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3600" dirty="0" smtClean="0">
                <a:solidFill>
                  <a:schemeClr val="tx1"/>
                </a:solidFill>
              </a:rPr>
              <a:t>He is worthy </a:t>
            </a:r>
            <a:r>
              <a:rPr lang="en-US" sz="3600" dirty="0">
                <a:solidFill>
                  <a:schemeClr val="tx1"/>
                </a:solidFill>
              </a:rPr>
              <a:t>of praise.             </a:t>
            </a:r>
            <a:endParaRPr lang="en-US" sz="36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3600" dirty="0" smtClean="0">
                <a:solidFill>
                  <a:schemeClr val="tx1"/>
                </a:solidFill>
              </a:rPr>
              <a:t>Hosanna to the </a:t>
            </a:r>
            <a:r>
              <a:rPr lang="en-US" sz="3600" dirty="0">
                <a:solidFill>
                  <a:schemeClr val="tx1"/>
                </a:solidFill>
              </a:rPr>
              <a:t>King</a:t>
            </a:r>
            <a:r>
              <a:rPr lang="en-US" sz="3600" dirty="0" smtClean="0">
                <a:solidFill>
                  <a:schemeClr val="tx1"/>
                </a:solidFill>
              </a:rPr>
              <a:t>!                      </a:t>
            </a:r>
            <a:r>
              <a:rPr lang="en-US" sz="3600" dirty="0">
                <a:solidFill>
                  <a:schemeClr val="tx1"/>
                </a:solidFill>
              </a:rPr>
              <a:t/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Sing </a:t>
            </a:r>
            <a:r>
              <a:rPr lang="en-US" sz="3600" dirty="0" smtClean="0">
                <a:solidFill>
                  <a:schemeClr val="tx1"/>
                </a:solidFill>
              </a:rPr>
              <a:t>to the </a:t>
            </a:r>
            <a:r>
              <a:rPr lang="en-US" sz="3600" dirty="0">
                <a:solidFill>
                  <a:schemeClr val="tx1"/>
                </a:solidFill>
              </a:rPr>
              <a:t>Lord</a:t>
            </a:r>
            <a:r>
              <a:rPr lang="en-US" sz="3600" dirty="0" smtClean="0">
                <a:solidFill>
                  <a:schemeClr val="tx1"/>
                </a:solidFill>
              </a:rPr>
              <a:t>,  </a:t>
            </a:r>
          </a:p>
          <a:p>
            <a:pPr>
              <a:spcBef>
                <a:spcPts val="0"/>
              </a:spcBef>
            </a:pPr>
            <a:r>
              <a:rPr lang="en-US" sz="3600" dirty="0" smtClean="0">
                <a:solidFill>
                  <a:schemeClr val="tx1"/>
                </a:solidFill>
              </a:rPr>
              <a:t>let your voices </a:t>
            </a:r>
            <a:r>
              <a:rPr lang="en-US" sz="3600" dirty="0">
                <a:solidFill>
                  <a:schemeClr val="tx1"/>
                </a:solidFill>
              </a:rPr>
              <a:t>be raised.         </a:t>
            </a:r>
            <a:endParaRPr lang="en-US" sz="36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3600" dirty="0" smtClean="0">
                <a:solidFill>
                  <a:schemeClr val="tx1"/>
                </a:solidFill>
              </a:rPr>
              <a:t>He is the King of glory!</a:t>
            </a:r>
            <a:r>
              <a:rPr lang="en-US" sz="3600" dirty="0">
                <a:solidFill>
                  <a:schemeClr val="tx1"/>
                </a:solidFill>
              </a:rPr>
              <a:t/>
            </a:r>
            <a:br>
              <a:rPr lang="en-US" sz="3600" dirty="0">
                <a:solidFill>
                  <a:schemeClr val="tx1"/>
                </a:solidFill>
              </a:rPr>
            </a:br>
            <a:endParaRPr lang="en-US" sz="36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21497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22"/>
            <a:ext cx="9163156" cy="686282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1000" y="457200"/>
            <a:ext cx="7810500" cy="5262979"/>
          </a:xfrm>
          <a:prstGeom prst="rect">
            <a:avLst/>
          </a:prstGeom>
          <a:solidFill>
            <a:srgbClr val="984807"/>
          </a:solidFill>
        </p:spPr>
        <p:txBody>
          <a:bodyPr wrap="square">
            <a:spAutoFit/>
          </a:bodyPr>
          <a:lstStyle/>
          <a:p>
            <a:r>
              <a:rPr lang="zh-TW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祂要賜福，萬王的王，</a:t>
            </a:r>
            <a:endParaRPr lang="en-US" altLang="zh-TW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祂是佇主的名來的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.                           </a:t>
            </a:r>
          </a:p>
          <a:p>
            <a:r>
              <a:rPr lang="zh-TW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舉起你頭，榮光的門， 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</a:t>
            </a:r>
            <a:b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義的門著受舉起</a:t>
            </a:r>
            <a:r>
              <a:rPr lang="en-US" altLang="zh-TW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.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</a:p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Blessed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He, the King of kings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comes in the name of the Lord.</a:t>
            </a:r>
          </a:p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Lift  up your heads, O royal gates, </a:t>
            </a:r>
          </a:p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lifted up, ancient doors.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1" t="41542"/>
          <a:stretch/>
        </p:blipFill>
        <p:spPr>
          <a:xfrm>
            <a:off x="6852063" y="4724399"/>
            <a:ext cx="2389908" cy="213359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17250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609600" y="685800"/>
            <a:ext cx="7924800" cy="5262979"/>
          </a:xfrm>
          <a:prstGeom prst="rect">
            <a:avLst/>
          </a:prstGeom>
          <a:solidFill>
            <a:schemeClr val="bg1"/>
          </a:solidFill>
          <a:ln w="133350" cmpd="tri">
            <a:solidFill>
              <a:srgbClr val="9966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唱和散那</a:t>
            </a:r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sz="48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和</a:t>
            </a:r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散那咱的王。 </a:t>
            </a:r>
            <a:endParaRPr lang="en-US" altLang="zh-TW" sz="4800" dirty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唱和散那，</a:t>
            </a:r>
            <a:endParaRPr lang="en-US" altLang="zh-TW" sz="4800" dirty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祂是榮光的君王</a:t>
            </a:r>
            <a:r>
              <a:rPr lang="en-US" altLang="zh-TW" sz="4800" dirty="0">
                <a:latin typeface="標楷體" pitchFamily="65" charset="-120"/>
                <a:ea typeface="標楷體" pitchFamily="65" charset="-120"/>
              </a:rPr>
              <a:t>.</a:t>
            </a:r>
          </a:p>
          <a:p>
            <a:pPr algn="ctr"/>
            <a:r>
              <a:rPr lang="en-US" sz="3600" dirty="0" smtClean="0"/>
              <a:t>Sing </a:t>
            </a:r>
            <a:r>
              <a:rPr lang="en-US" sz="3600" dirty="0"/>
              <a:t>“</a:t>
            </a:r>
            <a:r>
              <a:rPr lang="en-US" sz="3600" dirty="0" smtClean="0"/>
              <a:t>Hosanna,  </a:t>
            </a:r>
            <a:endParaRPr lang="en-US" sz="3600" dirty="0" smtClean="0"/>
          </a:p>
          <a:p>
            <a:pPr algn="ctr"/>
            <a:r>
              <a:rPr lang="en-US" sz="3600" dirty="0" smtClean="0"/>
              <a:t>Hosanna </a:t>
            </a:r>
            <a:r>
              <a:rPr lang="en-US" sz="3600" dirty="0" smtClean="0"/>
              <a:t>to the King!” </a:t>
            </a:r>
          </a:p>
          <a:p>
            <a:pPr algn="ctr"/>
            <a:r>
              <a:rPr lang="en-US" sz="3600" dirty="0" smtClean="0"/>
              <a:t>Sing “Hosanna!”   </a:t>
            </a:r>
          </a:p>
          <a:p>
            <a:pPr algn="ctr"/>
            <a:r>
              <a:rPr lang="en-US" sz="3600" dirty="0" smtClean="0"/>
              <a:t>He is the King of glory</a:t>
            </a:r>
            <a:r>
              <a:rPr lang="en-US" sz="3600" dirty="0" smtClean="0"/>
              <a:t>!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969673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72"/>
            <a:ext cx="9141637" cy="685622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3900" y="152400"/>
            <a:ext cx="7696200" cy="6477000"/>
          </a:xfrm>
          <a:solidFill>
            <a:srgbClr val="FFFFFF">
              <a:alpha val="90980"/>
            </a:srgbClr>
          </a:solidFill>
          <a:ln w="76200" cmpd="thinThick"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zh-TW" altLang="en-US" sz="4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至大的主</a:t>
            </a:r>
            <a:r>
              <a:rPr lang="en-US" sz="4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4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值得咱的謳咾</a:t>
            </a:r>
            <a:r>
              <a:rPr lang="en-US" sz="4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. </a:t>
            </a:r>
          </a:p>
          <a:p>
            <a:pPr>
              <a:spcBef>
                <a:spcPts val="0"/>
              </a:spcBef>
            </a:pPr>
            <a:r>
              <a:rPr lang="zh-TW" altLang="en-US" sz="4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和散那咱的王</a:t>
            </a:r>
            <a:r>
              <a:rPr lang="en-US" altLang="zh-TW" sz="4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!</a:t>
            </a:r>
            <a:endParaRPr lang="en-US" sz="48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0"/>
              </a:spcBef>
            </a:pPr>
            <a:r>
              <a:rPr lang="zh-TW" altLang="en-US" sz="4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謳咾我主咱著大聲謳咾</a:t>
            </a:r>
            <a:r>
              <a:rPr lang="en-US" sz="4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. </a:t>
            </a:r>
          </a:p>
          <a:p>
            <a:pPr>
              <a:spcBef>
                <a:spcPts val="0"/>
              </a:spcBef>
            </a:pPr>
            <a:r>
              <a:rPr lang="zh-TW" altLang="en-US" sz="4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祂是榮光的君王</a:t>
            </a:r>
            <a:r>
              <a:rPr lang="en-US" altLang="zh-TW" sz="4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!(2X)</a:t>
            </a:r>
            <a:endParaRPr lang="en-US" sz="48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0"/>
              </a:spcBef>
            </a:pPr>
            <a:r>
              <a:rPr lang="en-US" sz="3600" dirty="0" smtClean="0">
                <a:solidFill>
                  <a:schemeClr val="tx1"/>
                </a:solidFill>
              </a:rPr>
              <a:t>Great </a:t>
            </a:r>
            <a:r>
              <a:rPr lang="en-US" sz="3600" dirty="0">
                <a:solidFill>
                  <a:schemeClr val="tx1"/>
                </a:solidFill>
              </a:rPr>
              <a:t>is the Lord,   </a:t>
            </a:r>
            <a:endParaRPr lang="en-US" sz="36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3600" dirty="0" smtClean="0">
                <a:solidFill>
                  <a:schemeClr val="tx1"/>
                </a:solidFill>
              </a:rPr>
              <a:t>He is worthy </a:t>
            </a:r>
            <a:r>
              <a:rPr lang="en-US" sz="3600" dirty="0">
                <a:solidFill>
                  <a:schemeClr val="tx1"/>
                </a:solidFill>
              </a:rPr>
              <a:t>of praise.             </a:t>
            </a:r>
            <a:endParaRPr lang="en-US" sz="36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3600" dirty="0" smtClean="0">
                <a:solidFill>
                  <a:schemeClr val="tx1"/>
                </a:solidFill>
              </a:rPr>
              <a:t>Hosanna to the </a:t>
            </a:r>
            <a:r>
              <a:rPr lang="en-US" sz="3600" dirty="0">
                <a:solidFill>
                  <a:schemeClr val="tx1"/>
                </a:solidFill>
              </a:rPr>
              <a:t>King</a:t>
            </a:r>
            <a:r>
              <a:rPr lang="en-US" sz="3600" dirty="0" smtClean="0">
                <a:solidFill>
                  <a:schemeClr val="tx1"/>
                </a:solidFill>
              </a:rPr>
              <a:t>!                      </a:t>
            </a:r>
            <a:r>
              <a:rPr lang="en-US" sz="3600" dirty="0">
                <a:solidFill>
                  <a:schemeClr val="tx1"/>
                </a:solidFill>
              </a:rPr>
              <a:t/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Sing </a:t>
            </a:r>
            <a:r>
              <a:rPr lang="en-US" sz="3600" dirty="0" smtClean="0">
                <a:solidFill>
                  <a:schemeClr val="tx1"/>
                </a:solidFill>
              </a:rPr>
              <a:t>to the </a:t>
            </a:r>
            <a:r>
              <a:rPr lang="en-US" sz="3600" dirty="0">
                <a:solidFill>
                  <a:schemeClr val="tx1"/>
                </a:solidFill>
              </a:rPr>
              <a:t>Lord</a:t>
            </a:r>
            <a:r>
              <a:rPr lang="en-US" sz="3600" dirty="0" smtClean="0">
                <a:solidFill>
                  <a:schemeClr val="tx1"/>
                </a:solidFill>
              </a:rPr>
              <a:t>,  </a:t>
            </a:r>
          </a:p>
          <a:p>
            <a:pPr>
              <a:spcBef>
                <a:spcPts val="0"/>
              </a:spcBef>
            </a:pPr>
            <a:r>
              <a:rPr lang="en-US" sz="3600" dirty="0" smtClean="0">
                <a:solidFill>
                  <a:schemeClr val="tx1"/>
                </a:solidFill>
              </a:rPr>
              <a:t>let your voices </a:t>
            </a:r>
            <a:r>
              <a:rPr lang="en-US" sz="3600" dirty="0">
                <a:solidFill>
                  <a:schemeClr val="tx1"/>
                </a:solidFill>
              </a:rPr>
              <a:t>be raised.         </a:t>
            </a:r>
            <a:endParaRPr lang="en-US" sz="36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3600" dirty="0" smtClean="0">
                <a:solidFill>
                  <a:schemeClr val="tx1"/>
                </a:solidFill>
              </a:rPr>
              <a:t>He is the King of glory!</a:t>
            </a:r>
            <a:r>
              <a:rPr lang="en-US" sz="3600" dirty="0">
                <a:solidFill>
                  <a:schemeClr val="tx1"/>
                </a:solidFill>
              </a:rPr>
              <a:t/>
            </a:r>
            <a:br>
              <a:rPr lang="en-US" sz="3600" dirty="0">
                <a:solidFill>
                  <a:schemeClr val="tx1"/>
                </a:solidFill>
              </a:rPr>
            </a:br>
            <a:endParaRPr lang="en-US" sz="36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75192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301</Words>
  <Application>Microsoft Office PowerPoint</Application>
  <PresentationFormat>On-screen Show (4:3)</PresentationFormat>
  <Paragraphs>50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bunbun</dc:creator>
  <cp:lastModifiedBy>bunbun</cp:lastModifiedBy>
  <cp:revision>31</cp:revision>
  <dcterms:created xsi:type="dcterms:W3CDTF">2013-03-12T21:57:46Z</dcterms:created>
  <dcterms:modified xsi:type="dcterms:W3CDTF">2017-04-09T00:25:46Z</dcterms:modified>
</cp:coreProperties>
</file>