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1" r:id="rId1"/>
    <p:sldMasterId id="2147484503" r:id="rId2"/>
    <p:sldMasterId id="2147484505" r:id="rId3"/>
    <p:sldMasterId id="2147484507" r:id="rId4"/>
    <p:sldMasterId id="2147484511" r:id="rId5"/>
    <p:sldMasterId id="2147484513" r:id="rId6"/>
  </p:sldMasterIdLst>
  <p:notesMasterIdLst>
    <p:notesMasterId r:id="rId17"/>
  </p:notesMasterIdLst>
  <p:sldIdLst>
    <p:sldId id="614" r:id="rId7"/>
    <p:sldId id="615" r:id="rId8"/>
    <p:sldId id="625" r:id="rId9"/>
    <p:sldId id="616" r:id="rId10"/>
    <p:sldId id="620" r:id="rId11"/>
    <p:sldId id="617" r:id="rId12"/>
    <p:sldId id="627" r:id="rId13"/>
    <p:sldId id="626" r:id="rId14"/>
    <p:sldId id="619" r:id="rId15"/>
    <p:sldId id="62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1414"/>
    <a:srgbClr val="000808"/>
    <a:srgbClr val="CC0000"/>
    <a:srgbClr val="FFFFFF"/>
    <a:srgbClr val="FFFF00"/>
    <a:srgbClr val="800000"/>
    <a:srgbClr val="9900CC"/>
    <a:srgbClr val="000104"/>
    <a:srgbClr val="001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1FD0D4A-123D-4F61-90ED-382C47D184B3}" type="datetimeFigureOut">
              <a:rPr lang="en-US"/>
              <a:pPr>
                <a:defRPr/>
              </a:pPr>
              <a:t>4/15/2017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76BC3DC-9005-433A-A6A9-6E75DBCC5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88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6926-B9E6-4202-B5B7-711D79ABA1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24A3-2269-4462-883D-F7655C334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3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C3A9-C95A-4002-9B8A-6C4459BF8E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364B-42DD-4F58-8DD2-A556FA01E3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33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C3A9-C95A-4002-9B8A-6C4459BF8E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364B-42DD-4F58-8DD2-A556FA01E3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5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C3A9-C95A-4002-9B8A-6C4459BF8E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364B-42DD-4F58-8DD2-A556FA01E3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1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90FA-136A-41BB-AF0F-993C5192E3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D331-6A19-468A-AC3A-BF6C885BE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3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90FA-136A-41BB-AF0F-993C5192E3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D331-6A19-468A-AC3A-BF6C885BE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3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6276926-B9E6-4202-B5B7-711D79ABA18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全真楷書" pitchFamily="49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4/15/2017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全真楷書" pitchFamily="49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全真楷書" pitchFamily="49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B3F24A3-2269-4462-883D-F7655C334B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全真楷書" pitchFamily="49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全真楷書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649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372C3A9-C95A-4002-9B8A-6C4459BF8E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全真楷書" pitchFamily="49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4/15/2017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全真楷書" pitchFamily="49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全真楷書" pitchFamily="49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3A364B-42DD-4F58-8DD2-A556FA01E30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全真楷書" pitchFamily="49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全真楷書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22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372C3A9-C95A-4002-9B8A-6C4459BF8E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全真楷書" pitchFamily="49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4/15/2017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全真楷書" pitchFamily="49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全真楷書" pitchFamily="49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3A364B-42DD-4F58-8DD2-A556FA01E30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全真楷書" pitchFamily="49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全真楷書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22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372C3A9-C95A-4002-9B8A-6C4459BF8E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全真楷書" pitchFamily="49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4/15/2017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全真楷書" pitchFamily="49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全真楷書" pitchFamily="49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3A364B-42DD-4F58-8DD2-A556FA01E30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全真楷書" pitchFamily="49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全真楷書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22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B3790FA-136A-41BB-AF0F-993C5192E3F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全真楷書" pitchFamily="49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4/15/2017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全真楷書" pitchFamily="49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全真楷書" pitchFamily="49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704D331-6A19-468A-AC3A-BF6C885BEB3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全真楷書" pitchFamily="49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全真楷書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805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B3790FA-136A-41BB-AF0F-993C5192E3F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全真楷書" pitchFamily="49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4/15/2017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全真楷書" pitchFamily="49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全真楷書" pitchFamily="49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704D331-6A19-468A-AC3A-BF6C885BEB3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全真楷書" pitchFamily="49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全真楷書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805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94747" y="304800"/>
            <a:ext cx="739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/>
              <a:t>O Sons and Daughters Let Us Sing</a:t>
            </a:r>
            <a:r>
              <a:rPr lang="en-US" sz="4800" dirty="0" smtClean="0"/>
              <a:t>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4800" b="1" dirty="0">
                <a:latin typeface="DFKai-SB" panose="03000509000000000000" pitchFamily="65" charset="-120"/>
                <a:ea typeface="DFKai-SB" panose="03000509000000000000" pitchFamily="65" charset="-120"/>
              </a:rPr>
              <a:t>天父兒女，齊</a:t>
            </a:r>
            <a:r>
              <a:rPr lang="zh-TW" altLang="en-US" sz="48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聲嘔咾</a:t>
            </a:r>
            <a:endParaRPr lang="en-US" altLang="zh-TW" sz="4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856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hayF4MH1ZwM/T3_M6hCjPWI/AAAAAAAABfY/p7FnqZbq8CQ/s1600/jesus+h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88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05800" cy="5334000"/>
          </a:xfrm>
          <a:solidFill>
            <a:srgbClr val="FFFFCC">
              <a:alpha val="78039"/>
            </a:srgbClr>
          </a:solidFill>
          <a:effectLst>
            <a:softEdge rad="63500"/>
          </a:effectLst>
        </p:spPr>
        <p:txBody>
          <a:bodyPr>
            <a:noAutofit/>
          </a:bodyPr>
          <a:lstStyle/>
          <a:p>
            <a:r>
              <a:rPr lang="en-US" sz="3600" b="1" dirty="0" smtClean="0"/>
              <a:t>Alleluia</a:t>
            </a:r>
            <a:r>
              <a:rPr lang="en-US" sz="3600" b="1" dirty="0"/>
              <a:t>!   Alleluia</a:t>
            </a:r>
            <a:r>
              <a:rPr lang="en-US" sz="3600" b="1" dirty="0" smtClean="0"/>
              <a:t>!</a:t>
            </a:r>
            <a:br>
              <a:rPr lang="en-US" sz="3600" b="1" dirty="0" smtClean="0"/>
            </a:br>
            <a:r>
              <a:rPr lang="en-US" sz="3600" b="1" dirty="0" smtClean="0"/>
              <a:t> </a:t>
            </a:r>
            <a:r>
              <a:rPr lang="en-US" sz="3600" b="1" dirty="0"/>
              <a:t>Alleluia! Alleluia</a:t>
            </a:r>
            <a:r>
              <a:rPr lang="en-US" sz="3600" b="1" dirty="0" smtClean="0"/>
              <a:t>!</a:t>
            </a:r>
            <a:br>
              <a:rPr lang="en-US" sz="3600" b="1" dirty="0" smtClean="0"/>
            </a:br>
            <a:r>
              <a:rPr lang="en-US" sz="3600" b="1" dirty="0"/>
              <a:t>With jubilee and praise., we sing</a:t>
            </a:r>
            <a:br>
              <a:rPr lang="en-US" sz="3600" b="1" dirty="0"/>
            </a:br>
            <a:r>
              <a:rPr lang="en-US" sz="3600" b="1" dirty="0"/>
              <a:t>Alleluia! </a:t>
            </a:r>
            <a:r>
              <a:rPr lang="en-US" sz="3600" dirty="0">
                <a:solidFill>
                  <a:prstClr val="black"/>
                </a:solidFill>
                <a:ea typeface="全真楷書" pitchFamily="49" charset="-120"/>
              </a:rPr>
              <a:t/>
            </a:r>
            <a:br>
              <a:rPr lang="en-US" sz="3600" dirty="0">
                <a:solidFill>
                  <a:prstClr val="black"/>
                </a:solidFill>
                <a:ea typeface="全真楷書" pitchFamily="49" charset="-120"/>
              </a:rPr>
            </a:br>
            <a:r>
              <a:rPr lang="zh-TW" altLang="en-US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哈</a:t>
            </a:r>
            <a:r>
              <a:rPr lang="zh-TW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利路亞！哈利路亞</a:t>
            </a:r>
            <a:r>
              <a:rPr lang="zh-TW" altLang="en-US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！</a:t>
            </a:r>
            <a:r>
              <a:rPr lang="en-US" altLang="zh-TW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哈</a:t>
            </a:r>
            <a:r>
              <a:rPr lang="zh-TW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利路亞！哈利路亞</a:t>
            </a:r>
            <a:r>
              <a:rPr lang="zh-TW" altLang="en-US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！</a:t>
            </a:r>
            <a:r>
              <a:rPr lang="en-US" altLang="zh-TW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在加利利歡喜嘔</a:t>
            </a:r>
            <a:r>
              <a:rPr lang="zh-TW" altLang="en-US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咾</a:t>
            </a:r>
            <a:r>
              <a:rPr lang="en-US" altLang="zh-TW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哈利路亞！</a:t>
            </a:r>
            <a:endParaRPr lang="en-US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46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44000" cy="687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324679"/>
            <a:ext cx="7706592" cy="3785652"/>
          </a:xfrm>
          <a:prstGeom prst="rect">
            <a:avLst/>
          </a:prstGeom>
          <a:solidFill>
            <a:srgbClr val="FFFFCC">
              <a:alpha val="74118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/>
              <a:t>O sons and daughters, </a:t>
            </a:r>
            <a:endParaRPr lang="en-US" sz="36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/>
              <a:t>let </a:t>
            </a:r>
            <a:r>
              <a:rPr lang="en-US" sz="3600" b="1" dirty="0"/>
              <a:t>us sing!</a:t>
            </a:r>
            <a:br>
              <a:rPr lang="en-US" sz="3600" b="1" dirty="0"/>
            </a:br>
            <a:r>
              <a:rPr lang="en-US" sz="3600" b="1" dirty="0"/>
              <a:t>The King of heaven, </a:t>
            </a:r>
            <a:endParaRPr lang="en-US" sz="36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/>
              <a:t>the </a:t>
            </a:r>
            <a:r>
              <a:rPr lang="en-US" sz="3600" b="1" dirty="0"/>
              <a:t>glorious King,</a:t>
            </a:r>
            <a:br>
              <a:rPr lang="en-US" sz="3600" b="1" dirty="0"/>
            </a:br>
            <a:r>
              <a:rPr lang="zh-TW" altLang="en-US" sz="48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天</a:t>
            </a:r>
            <a:r>
              <a:rPr lang="zh-TW" altLang="en-US" sz="4800" b="1" dirty="0">
                <a:latin typeface="DFKai-SB" panose="03000509000000000000" pitchFamily="65" charset="-120"/>
                <a:ea typeface="DFKai-SB" panose="03000509000000000000" pitchFamily="65" charset="-120"/>
              </a:rPr>
              <a:t>父兒女，齊聲歌唱</a:t>
            </a:r>
            <a:r>
              <a:rPr lang="zh-TW" altLang="en-US" sz="48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endParaRPr lang="en-US" altLang="zh-TW" sz="48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48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榮</a:t>
            </a:r>
            <a:r>
              <a:rPr lang="zh-TW" altLang="en-US" sz="4800" b="1" dirty="0">
                <a:latin typeface="DFKai-SB" panose="03000509000000000000" pitchFamily="65" charset="-120"/>
                <a:ea typeface="DFKai-SB" panose="03000509000000000000" pitchFamily="65" charset="-120"/>
              </a:rPr>
              <a:t>耀之主，天庭之王</a:t>
            </a:r>
            <a:r>
              <a:rPr lang="zh-TW" altLang="en-US" sz="48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endParaRPr lang="en-US" sz="48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845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44000" cy="687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357809"/>
            <a:ext cx="7706592" cy="3416320"/>
          </a:xfrm>
          <a:prstGeom prst="rect">
            <a:avLst/>
          </a:prstGeom>
          <a:solidFill>
            <a:srgbClr val="FFFFCC">
              <a:alpha val="74118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/>
              <a:t>over </a:t>
            </a:r>
            <a:r>
              <a:rPr lang="en-US" sz="3600" b="1" dirty="0"/>
              <a:t>death today rose triumphing.</a:t>
            </a:r>
            <a:br>
              <a:rPr lang="en-US" sz="3600" b="1" dirty="0"/>
            </a:br>
            <a:r>
              <a:rPr lang="en-US" sz="3600" b="1" dirty="0" smtClean="0"/>
              <a:t>Alleluia </a:t>
            </a:r>
            <a:r>
              <a:rPr lang="en-US" sz="3600" b="1" dirty="0" err="1"/>
              <a:t>Alleluia</a:t>
            </a:r>
            <a:r>
              <a:rPr lang="en-US" sz="3600" b="1" dirty="0"/>
              <a:t> </a:t>
            </a:r>
            <a:r>
              <a:rPr lang="en-US" sz="3600" b="1" dirty="0" err="1"/>
              <a:t>Alleluia</a:t>
            </a:r>
            <a:r>
              <a:rPr lang="en-US" sz="3600" b="1" dirty="0"/>
              <a:t> </a:t>
            </a:r>
            <a:r>
              <a:rPr lang="en-US" sz="3600" b="1" dirty="0" smtClean="0"/>
              <a:t>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48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墓</a:t>
            </a:r>
            <a:r>
              <a:rPr lang="zh-TW" altLang="en-US" sz="4800" b="1" dirty="0">
                <a:latin typeface="DFKai-SB" panose="03000509000000000000" pitchFamily="65" charset="-120"/>
                <a:ea typeface="DFKai-SB" panose="03000509000000000000" pitchFamily="65" charset="-120"/>
              </a:rPr>
              <a:t>中復起，戰勝死亡</a:t>
            </a:r>
            <a:r>
              <a:rPr lang="zh-TW" altLang="en-US" sz="48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48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48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哈</a:t>
            </a:r>
            <a:r>
              <a:rPr lang="zh-TW" altLang="en-US" sz="4800" b="1" dirty="0">
                <a:latin typeface="DFKai-SB" panose="03000509000000000000" pitchFamily="65" charset="-120"/>
                <a:ea typeface="DFKai-SB" panose="03000509000000000000" pitchFamily="65" charset="-120"/>
              </a:rPr>
              <a:t>利路亞！哈利路亞</a:t>
            </a:r>
            <a:r>
              <a:rPr lang="zh-TW" altLang="en-US" sz="48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！</a:t>
            </a:r>
            <a:endParaRPr lang="en-US" altLang="zh-TW" sz="48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4800" b="1" dirty="0">
                <a:latin typeface="DFKai-SB" panose="03000509000000000000" pitchFamily="65" charset="-120"/>
                <a:ea typeface="DFKai-SB" panose="03000509000000000000" pitchFamily="65" charset="-120"/>
              </a:rPr>
              <a:t>哈利路亞！</a:t>
            </a:r>
            <a:endParaRPr lang="en-US" sz="48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205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"/>
          <a:stretch/>
        </p:blipFill>
        <p:spPr>
          <a:xfrm>
            <a:off x="0" y="-1"/>
            <a:ext cx="9143999" cy="68895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2209800"/>
          </a:xfrm>
        </p:spPr>
        <p:txBody>
          <a:bodyPr>
            <a:noAutofit/>
          </a:bodyPr>
          <a:lstStyle/>
          <a:p>
            <a:r>
              <a:rPr lang="en-US" sz="3600" b="1" dirty="0"/>
              <a:t>That Easter morn, at break of day,</a:t>
            </a:r>
            <a:br>
              <a:rPr lang="en-US" sz="3600" b="1" dirty="0"/>
            </a:br>
            <a:r>
              <a:rPr lang="en-US" sz="3600" b="1" dirty="0"/>
              <a:t>the faithful women went their way</a:t>
            </a:r>
            <a:br>
              <a:rPr lang="en-US" sz="3600" b="1" dirty="0"/>
            </a:br>
            <a:r>
              <a:rPr lang="en-US" sz="3600" b="1" dirty="0"/>
              <a:t>to seek the tomb where Jesus lay.</a:t>
            </a:r>
            <a:br>
              <a:rPr lang="en-US" sz="3600" b="1" dirty="0"/>
            </a:br>
            <a:r>
              <a:rPr lang="en-US" sz="3600" b="1" dirty="0" smtClean="0"/>
              <a:t>Alleluia </a:t>
            </a:r>
            <a:r>
              <a:rPr lang="en-US" sz="3600" b="1" dirty="0" err="1" smtClean="0"/>
              <a:t>Alleluia</a:t>
            </a:r>
            <a:r>
              <a:rPr lang="en-US" sz="3600" b="1" dirty="0" smtClean="0"/>
              <a:t> </a:t>
            </a:r>
            <a:r>
              <a:rPr lang="en-US" sz="3600" b="1" dirty="0" err="1"/>
              <a:t>Alleluia</a:t>
            </a:r>
            <a:r>
              <a:rPr lang="en-US" sz="3600" b="1" dirty="0" smtClean="0"/>
              <a:t>!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2057400"/>
            <a:ext cx="754379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復活之晨，黎明初臨</a:t>
            </a:r>
            <a:r>
              <a:rPr lang="zh-TW" altLang="en-US" sz="44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endParaRPr lang="en-US" altLang="zh-TW" sz="44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4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忠</a:t>
            </a:r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心婦女，聯袂前奔，</a:t>
            </a:r>
            <a:b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欲尋安放聖體之墳</a:t>
            </a:r>
            <a:r>
              <a:rPr lang="zh-TW" altLang="en-US" sz="44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44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4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哈</a:t>
            </a:r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利路</a:t>
            </a:r>
            <a:r>
              <a:rPr lang="zh-TW" altLang="en-US" sz="44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亞 哈</a:t>
            </a:r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利路</a:t>
            </a:r>
            <a:r>
              <a:rPr lang="zh-TW" altLang="en-US" sz="44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亞 哈</a:t>
            </a:r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利路亞！</a:t>
            </a:r>
            <a:endParaRPr lang="en-US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629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59" y="2286000"/>
            <a:ext cx="8839199" cy="1752600"/>
          </a:xfrm>
        </p:spPr>
        <p:txBody>
          <a:bodyPr>
            <a:noAutofit/>
          </a:bodyPr>
          <a:lstStyle/>
          <a:p>
            <a:r>
              <a:rPr lang="en-US" sz="3600" b="1" dirty="0"/>
              <a:t>An angel clad in white they see,</a:t>
            </a:r>
            <a:br>
              <a:rPr lang="en-US" sz="3600" b="1" dirty="0"/>
            </a:br>
            <a:r>
              <a:rPr lang="en-US" sz="3600" b="1" dirty="0"/>
              <a:t>who sat, and </a:t>
            </a:r>
            <a:r>
              <a:rPr lang="en-US" sz="3600" b="1" dirty="0" err="1"/>
              <a:t>spake</a:t>
            </a:r>
            <a:r>
              <a:rPr lang="en-US" sz="3600" b="1" dirty="0"/>
              <a:t> unto the three,</a:t>
            </a:r>
            <a:br>
              <a:rPr lang="en-US" sz="3600" b="1" dirty="0"/>
            </a:br>
            <a:r>
              <a:rPr lang="en-US" sz="3600" b="1" dirty="0"/>
              <a:t>"Your Lord doth go to Galilee</a:t>
            </a:r>
            <a:r>
              <a:rPr lang="en-US" sz="3600" b="1" dirty="0" smtClean="0"/>
              <a:t>.“ Alleluia</a:t>
            </a:r>
            <a:r>
              <a:rPr lang="en-US" sz="3600" b="1" dirty="0"/>
              <a:t>!</a:t>
            </a:r>
            <a:endParaRPr 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2050" name="Picture 2" descr="http://2.bp.blogspot.com/-hayF4MH1ZwM/T3_M6hCjPWI/AAAAAAAABfY/p7FnqZbq8CQ/s1600/jesus+h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"/>
            <a:ext cx="3453318" cy="2286000"/>
          </a:xfrm>
          <a:prstGeom prst="rect">
            <a:avLst/>
          </a:prstGeom>
          <a:noFill/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3962401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忽見天使，身穿白衣，坐在墓口</a:t>
            </a:r>
            <a:r>
              <a:rPr lang="zh-TW" altLang="en-US" sz="4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endParaRPr lang="en-US" altLang="zh-TW" sz="40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發</a:t>
            </a:r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出</a:t>
            </a:r>
            <a:r>
              <a:rPr lang="zh-TW" altLang="en-US" sz="4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宣告：</a:t>
            </a:r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「祂已復活往加利利。」哈利路亞</a:t>
            </a:r>
            <a:r>
              <a:rPr lang="zh-TW" altLang="en-US" sz="4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！</a:t>
            </a:r>
            <a:endParaRPr lang="en-US" sz="40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138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352" t="48108" r="1" b="6487"/>
          <a:stretch/>
        </p:blipFill>
        <p:spPr>
          <a:xfrm>
            <a:off x="0" y="0"/>
            <a:ext cx="3225787" cy="311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04800"/>
            <a:ext cx="7239000" cy="333735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zh-TW" altLang="en-US" sz="44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主的門徒驚惶</a:t>
            </a:r>
            <a:r>
              <a:rPr lang="zh-TW" altLang="en-US" sz="44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恐懼</a:t>
            </a:r>
            <a:r>
              <a:rPr lang="zh-TW" altLang="en-US" sz="44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相遇</a:t>
            </a:r>
            <a:r>
              <a:rPr lang="en-US" sz="44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zh-TW" altLang="en-US" sz="44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最</a:t>
            </a:r>
            <a:r>
              <a:rPr lang="zh-TW" altLang="en-US" sz="44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親</a:t>
            </a:r>
            <a:r>
              <a:rPr lang="zh-TW" altLang="en-US" sz="44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愛主來到他</a:t>
            </a:r>
            <a:r>
              <a:rPr lang="zh-TW" altLang="en-US" sz="44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們中</a:t>
            </a:r>
            <a:r>
              <a:rPr lang="zh-TW" altLang="en-US" sz="44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間</a:t>
            </a:r>
            <a:endParaRPr lang="en-US" altLang="zh-TW" sz="4400" b="1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44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主講 我的平安在這所在</a:t>
            </a:r>
            <a:endParaRPr lang="en-US" altLang="zh-TW" sz="4400" b="1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44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哈利路</a:t>
            </a:r>
            <a:r>
              <a:rPr lang="zh-TW" altLang="en-US" sz="44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亞</a:t>
            </a:r>
            <a:r>
              <a:rPr lang="zh-TW" altLang="en-US" sz="44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哈利路</a:t>
            </a:r>
            <a:r>
              <a:rPr lang="zh-TW" altLang="en-US" sz="44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亞</a:t>
            </a:r>
            <a:r>
              <a:rPr lang="zh-TW" altLang="en-US" sz="44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哈利路亞</a:t>
            </a:r>
            <a:endParaRPr lang="en-US" altLang="zh-TW" sz="4400" b="1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sz="4000" b="1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2971800"/>
            <a:ext cx="86106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000" b="1" dirty="0">
                <a:solidFill>
                  <a:schemeClr val="tx1"/>
                </a:solidFill>
              </a:rPr>
              <a:t>That </a:t>
            </a:r>
            <a:r>
              <a:rPr lang="en-US" sz="4000" b="1" dirty="0" smtClean="0">
                <a:solidFill>
                  <a:schemeClr val="tx1"/>
                </a:solidFill>
              </a:rPr>
              <a:t>Lord’s apostles </a:t>
            </a:r>
            <a:r>
              <a:rPr lang="en-US" sz="4000" b="1" dirty="0">
                <a:solidFill>
                  <a:schemeClr val="tx1"/>
                </a:solidFill>
              </a:rPr>
              <a:t>met in fear;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amidst them came their Lord most dear,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and said, "My peace be on all here."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Alleluia </a:t>
            </a:r>
            <a:r>
              <a:rPr lang="en-US" sz="4000" b="1" dirty="0" err="1" smtClean="0">
                <a:solidFill>
                  <a:schemeClr val="tx1"/>
                </a:solidFill>
              </a:rPr>
              <a:t>Alleluia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Alleluia</a:t>
            </a:r>
            <a:r>
              <a:rPr lang="en-US" sz="4000" b="1" dirty="0" smtClean="0"/>
              <a:t>!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87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44000" cy="687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357809"/>
            <a:ext cx="7706592" cy="3785652"/>
          </a:xfrm>
          <a:prstGeom prst="rect">
            <a:avLst/>
          </a:prstGeom>
          <a:solidFill>
            <a:srgbClr val="FFFFCC">
              <a:alpha val="74118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/>
              <a:t>O sons and daughters, </a:t>
            </a:r>
            <a:endParaRPr lang="en-US" sz="36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/>
              <a:t>let </a:t>
            </a:r>
            <a:r>
              <a:rPr lang="en-US" sz="3600" b="1" dirty="0"/>
              <a:t>us sing!</a:t>
            </a:r>
            <a:br>
              <a:rPr lang="en-US" sz="3600" b="1" dirty="0"/>
            </a:br>
            <a:r>
              <a:rPr lang="en-US" sz="3600" b="1" dirty="0"/>
              <a:t>The King of heaven, </a:t>
            </a:r>
            <a:endParaRPr lang="en-US" sz="36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/>
              <a:t>the </a:t>
            </a:r>
            <a:r>
              <a:rPr lang="en-US" sz="3600" b="1" dirty="0"/>
              <a:t>glorious King,</a:t>
            </a:r>
            <a:br>
              <a:rPr lang="en-US" sz="3600" b="1" dirty="0"/>
            </a:br>
            <a:r>
              <a:rPr lang="zh-TW" altLang="en-US" sz="48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天</a:t>
            </a:r>
            <a:r>
              <a:rPr lang="zh-TW" altLang="en-US" sz="4800" b="1" dirty="0">
                <a:latin typeface="DFKai-SB" panose="03000509000000000000" pitchFamily="65" charset="-120"/>
                <a:ea typeface="DFKai-SB" panose="03000509000000000000" pitchFamily="65" charset="-120"/>
              </a:rPr>
              <a:t>父兒女，齊聲歌唱</a:t>
            </a:r>
            <a:r>
              <a:rPr lang="zh-TW" altLang="en-US" sz="48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endParaRPr lang="en-US" altLang="zh-TW" sz="48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48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榮</a:t>
            </a:r>
            <a:r>
              <a:rPr lang="zh-TW" altLang="en-US" sz="4800" b="1" dirty="0">
                <a:latin typeface="DFKai-SB" panose="03000509000000000000" pitchFamily="65" charset="-120"/>
                <a:ea typeface="DFKai-SB" panose="03000509000000000000" pitchFamily="65" charset="-120"/>
              </a:rPr>
              <a:t>耀之主，天庭之王</a:t>
            </a:r>
            <a:r>
              <a:rPr lang="zh-TW" altLang="en-US" sz="48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endParaRPr lang="en-US" sz="48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96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44000" cy="687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357809"/>
            <a:ext cx="7706592" cy="3416320"/>
          </a:xfrm>
          <a:prstGeom prst="rect">
            <a:avLst/>
          </a:prstGeom>
          <a:solidFill>
            <a:srgbClr val="FFFFCC">
              <a:alpha val="74118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/>
              <a:t>over </a:t>
            </a:r>
            <a:r>
              <a:rPr lang="en-US" sz="3600" b="1" dirty="0"/>
              <a:t>death today rose triumphing.</a:t>
            </a:r>
            <a:br>
              <a:rPr lang="en-US" sz="3600" b="1" dirty="0"/>
            </a:br>
            <a:r>
              <a:rPr lang="en-US" sz="3600" b="1" dirty="0" smtClean="0"/>
              <a:t>Alleluia </a:t>
            </a:r>
            <a:r>
              <a:rPr lang="en-US" sz="3600" b="1" dirty="0" err="1"/>
              <a:t>Alleluia</a:t>
            </a:r>
            <a:r>
              <a:rPr lang="en-US" sz="3600" b="1" dirty="0"/>
              <a:t> </a:t>
            </a:r>
            <a:r>
              <a:rPr lang="en-US" sz="3600" b="1" dirty="0" err="1"/>
              <a:t>Alleluia</a:t>
            </a:r>
            <a:r>
              <a:rPr lang="en-US" sz="3600" b="1" dirty="0"/>
              <a:t> </a:t>
            </a:r>
            <a:r>
              <a:rPr lang="en-US" sz="3600" b="1" dirty="0" smtClean="0"/>
              <a:t>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48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墓</a:t>
            </a:r>
            <a:r>
              <a:rPr lang="zh-TW" altLang="en-US" sz="4800" b="1" dirty="0">
                <a:latin typeface="DFKai-SB" panose="03000509000000000000" pitchFamily="65" charset="-120"/>
                <a:ea typeface="DFKai-SB" panose="03000509000000000000" pitchFamily="65" charset="-120"/>
              </a:rPr>
              <a:t>中復起，戰勝死亡</a:t>
            </a:r>
            <a:r>
              <a:rPr lang="zh-TW" altLang="en-US" sz="48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48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48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哈</a:t>
            </a:r>
            <a:r>
              <a:rPr lang="zh-TW" altLang="en-US" sz="4800" b="1" dirty="0">
                <a:latin typeface="DFKai-SB" panose="03000509000000000000" pitchFamily="65" charset="-120"/>
                <a:ea typeface="DFKai-SB" panose="03000509000000000000" pitchFamily="65" charset="-120"/>
              </a:rPr>
              <a:t>利路亞！哈利路亞</a:t>
            </a:r>
            <a:r>
              <a:rPr lang="zh-TW" altLang="en-US" sz="48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！</a:t>
            </a:r>
            <a:endParaRPr lang="en-US" altLang="zh-TW" sz="48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4800" b="1" dirty="0">
                <a:latin typeface="DFKai-SB" panose="03000509000000000000" pitchFamily="65" charset="-120"/>
                <a:ea typeface="DFKai-SB" panose="03000509000000000000" pitchFamily="65" charset="-120"/>
              </a:rPr>
              <a:t>哈利路亞！</a:t>
            </a:r>
            <a:endParaRPr lang="en-US" sz="48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882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hayF4MH1ZwM/T3_M6hCjPWI/AAAAAAAABfY/p7FnqZbq8CQ/s1600/jesus+h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88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8077200" cy="4114800"/>
          </a:xfrm>
          <a:solidFill>
            <a:srgbClr val="FFFFCC">
              <a:alpha val="78039"/>
            </a:srgbClr>
          </a:solidFill>
          <a:effectLst>
            <a:softEdge rad="63500"/>
          </a:effectLst>
        </p:spPr>
        <p:txBody>
          <a:bodyPr>
            <a:noAutofit/>
          </a:bodyPr>
          <a:lstStyle/>
          <a:p>
            <a:r>
              <a:rPr lang="en-US" sz="3600" b="1" dirty="0"/>
              <a:t>On this most holy day of days</a:t>
            </a:r>
            <a:br>
              <a:rPr lang="en-US" sz="3600" b="1" dirty="0"/>
            </a:br>
            <a:r>
              <a:rPr lang="en-US" sz="3600" b="1" dirty="0"/>
              <a:t>Our hearts and voices, Lords, we raise,</a:t>
            </a:r>
            <a:br>
              <a:rPr lang="en-US" sz="3600" b="1" dirty="0"/>
            </a:br>
            <a:r>
              <a:rPr lang="en-US" sz="3600" b="1" dirty="0"/>
              <a:t>to Thee, in jubilee and praise.</a:t>
            </a:r>
            <a:br>
              <a:rPr lang="en-US" sz="3600" b="1" dirty="0"/>
            </a:br>
            <a:r>
              <a:rPr lang="zh-TW" altLang="en-US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復</a:t>
            </a:r>
            <a:r>
              <a:rPr lang="zh-TW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活之日最為神</a:t>
            </a:r>
            <a:r>
              <a:rPr lang="zh-TW" altLang="en-US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聖</a:t>
            </a:r>
            <a:r>
              <a:rPr lang="en-US" altLang="zh-TW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用心用嘴向主嘔咾</a:t>
            </a:r>
            <a:r>
              <a:rPr lang="en-US" altLang="zh-TW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在加</a:t>
            </a:r>
            <a:r>
              <a:rPr lang="zh-TW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利</a:t>
            </a:r>
            <a:r>
              <a:rPr lang="zh-TW" altLang="en-US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利歡喜</a:t>
            </a:r>
            <a:r>
              <a:rPr lang="zh-TW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嘔</a:t>
            </a:r>
            <a:r>
              <a:rPr lang="zh-TW" altLang="en-US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咾</a:t>
            </a:r>
            <a:endParaRPr lang="en-US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517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165</Words>
  <Application>Microsoft Office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46_Office Theme</vt:lpstr>
      <vt:lpstr>47_Office Theme</vt:lpstr>
      <vt:lpstr>49_Office Theme</vt:lpstr>
      <vt:lpstr>51_Office Theme</vt:lpstr>
      <vt:lpstr>59_Office Theme</vt:lpstr>
      <vt:lpstr>61_Office Theme</vt:lpstr>
      <vt:lpstr>PowerPoint Presentation</vt:lpstr>
      <vt:lpstr>PowerPoint Presentation</vt:lpstr>
      <vt:lpstr>PowerPoint Presentation</vt:lpstr>
      <vt:lpstr>That Easter morn, at break of day, the faithful women went their way to seek the tomb where Jesus lay. Alleluia Alleluia Alleluia!</vt:lpstr>
      <vt:lpstr>An angel clad in white they see, who sat, and spake unto the three, "Your Lord doth go to Galilee.“ Alleluia!</vt:lpstr>
      <vt:lpstr>PowerPoint Presentation</vt:lpstr>
      <vt:lpstr>PowerPoint Presentation</vt:lpstr>
      <vt:lpstr>PowerPoint Presentation</vt:lpstr>
      <vt:lpstr>On this most holy day of days Our hearts and voices, Lords, we raise, to Thee, in jubilee and praise. 復活之日最為神聖 用心用嘴向主嘔咾 在加利利歡喜嘔咾</vt:lpstr>
      <vt:lpstr>Alleluia!   Alleluia!  Alleluia! Alleluia! With jubilee and praise., we sing Alleluia!  哈利路亞！哈利路亞！ 哈利路亞！哈利路亞！ 在加利利歡喜嘔咾 哈利路亞！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</dc:creator>
  <cp:lastModifiedBy>Jonathan</cp:lastModifiedBy>
  <cp:revision>262</cp:revision>
  <dcterms:created xsi:type="dcterms:W3CDTF">2011-05-03T23:20:13Z</dcterms:created>
  <dcterms:modified xsi:type="dcterms:W3CDTF">2017-04-16T05:04:54Z</dcterms:modified>
</cp:coreProperties>
</file>