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8387" r:id="rId1"/>
    <p:sldMasterId id="2147498399" r:id="rId2"/>
  </p:sldMasterIdLst>
  <p:notesMasterIdLst>
    <p:notesMasterId r:id="rId8"/>
  </p:notesMasterIdLst>
  <p:handoutMasterIdLst>
    <p:handoutMasterId r:id="rId9"/>
  </p:handoutMasterIdLst>
  <p:sldIdLst>
    <p:sldId id="3154" r:id="rId3"/>
    <p:sldId id="3155" r:id="rId4"/>
    <p:sldId id="3156" r:id="rId5"/>
    <p:sldId id="3157" r:id="rId6"/>
    <p:sldId id="3158" r:id="rId7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80808"/>
    <a:srgbClr val="FFFFFF"/>
    <a:srgbClr val="0000CC"/>
    <a:srgbClr val="FFFF00"/>
    <a:srgbClr val="BE129D"/>
    <a:srgbClr val="CC6600"/>
    <a:srgbClr val="3D0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09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806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A68D553-14FA-448A-A361-1222BB0F7220}" type="slidenum"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zh-TW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77863"/>
            <a:ext cx="4529137" cy="33956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299665"/>
            <a:ext cx="5189855" cy="40749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718" tIns="44859" rIns="89718" bIns="4485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  <a:p>
            <a:pPr eaLnBrk="1" hangingPunct="1"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29D0-B4AA-425F-9EB9-387EFE5159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263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DBB08-6024-4DF4-9281-DFD2E246D0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305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995D3-E620-43D5-BC9D-6C7A7E6F05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8773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B8F6FEDB-C1FE-4021-AB67-E487CB5335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1374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F8517C07-0226-4BF7-8933-26475BD013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4047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1107622E-53CC-4829-98CF-181BB778EF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7446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29029915-3249-4E41-86BB-F108BABF11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8530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B4C8365E-1DDC-47AA-BBDF-1B2472427B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3769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FA4B264B-DF3E-4B3E-BFEF-010B454609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6982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9282F31C-5CCD-403B-9B92-D7E77A5C61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7861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7E45529B-35D3-4D6E-970B-FD7EA76D8F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445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5487-9730-4751-9483-9EC1F40DBA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5964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7912F26A-93ED-400F-BDEC-17ECA577C6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7948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D98CACF0-C624-4FB5-A6B3-B2114B6059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3097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A61F13E3-49EE-415C-A86D-5EFBDD8E59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132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D134-A26F-4F67-8012-0C0FC9BC44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796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E2C7E-3181-4324-A2A8-DA4E1D97C8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530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BD6A1-D3CE-42F4-B033-BB80CA874B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839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E85E2-BCC6-4536-A6DC-FD474D5EA1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849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8DB8C-9680-43F3-8C30-36FDE3BD9A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363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D3A83-4E8D-426A-8AA7-FE1D5C0B28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788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5199-862E-4B91-94F0-85C7B96656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715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2E85D1-649B-488C-A67F-AF566949264B}" type="slidenum">
              <a:rPr lang="en-US" altLang="zh-TW">
                <a:latin typeface="Times New Roman" pitchFamily="18" charset="0"/>
                <a:ea typeface="新細明體" pitchFamily="18" charset="-120"/>
              </a:rPr>
              <a:pPr>
                <a:defRPr/>
              </a:pPr>
              <a:t>‹#›</a:t>
            </a:fld>
            <a:endParaRPr lang="en-US" altLang="zh-TW"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998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388" r:id="rId1"/>
    <p:sldLayoutId id="2147498389" r:id="rId2"/>
    <p:sldLayoutId id="2147498390" r:id="rId3"/>
    <p:sldLayoutId id="2147498391" r:id="rId4"/>
    <p:sldLayoutId id="2147498392" r:id="rId5"/>
    <p:sldLayoutId id="2147498393" r:id="rId6"/>
    <p:sldLayoutId id="2147498394" r:id="rId7"/>
    <p:sldLayoutId id="2147498395" r:id="rId8"/>
    <p:sldLayoutId id="2147498396" r:id="rId9"/>
    <p:sldLayoutId id="2147498397" r:id="rId10"/>
    <p:sldLayoutId id="21474983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>
              <a:ea typeface="新細明體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>
              <a:ea typeface="新細明體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D543C00F-09C3-4E0D-B92F-B56109B2D130}" type="slidenum">
              <a:rPr lang="en-US" altLang="zh-TW">
                <a:ea typeface="新細明體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479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400" r:id="rId1"/>
    <p:sldLayoutId id="2147498401" r:id="rId2"/>
    <p:sldLayoutId id="2147498402" r:id="rId3"/>
    <p:sldLayoutId id="2147498403" r:id="rId4"/>
    <p:sldLayoutId id="2147498404" r:id="rId5"/>
    <p:sldLayoutId id="2147498405" r:id="rId6"/>
    <p:sldLayoutId id="2147498406" r:id="rId7"/>
    <p:sldLayoutId id="2147498407" r:id="rId8"/>
    <p:sldLayoutId id="2147498408" r:id="rId9"/>
    <p:sldLayoutId id="2147498409" r:id="rId10"/>
    <p:sldLayoutId id="2147498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333375"/>
            <a:ext cx="8426450" cy="1871663"/>
          </a:xfrm>
          <a:noFill/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461E64"/>
                </a:solidFill>
                <a:latin typeface="標楷體" pitchFamily="65" charset="-120"/>
                <a:ea typeface="標楷體" pitchFamily="65" charset="-120"/>
              </a:rPr>
              <a:t>為著美麗的地面</a:t>
            </a:r>
            <a:r>
              <a:rPr lang="zh-TW" altLang="en-US" sz="6600" smtClean="0">
                <a:solidFill>
                  <a:srgbClr val="461E64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6600" smtClean="0">
                <a:solidFill>
                  <a:srgbClr val="461E64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600" smtClean="0">
                <a:solidFill>
                  <a:srgbClr val="461E64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smtClean="0">
                <a:solidFill>
                  <a:srgbClr val="461E64"/>
                </a:solidFill>
                <a:latin typeface="標楷體" pitchFamily="65" charset="-120"/>
                <a:ea typeface="標楷體" pitchFamily="65" charset="-120"/>
              </a:rPr>
              <a:t>婦女會 獻詩</a:t>
            </a:r>
          </a:p>
        </p:txBody>
      </p:sp>
    </p:spTree>
    <p:extLst>
      <p:ext uri="{BB962C8B-B14F-4D97-AF65-F5344CB8AC3E}">
        <p14:creationId xmlns:p14="http://schemas.microsoft.com/office/powerpoint/2010/main" val="38621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6300788" y="5876925"/>
            <a:ext cx="2627312" cy="792163"/>
          </a:xfrm>
        </p:spPr>
        <p:txBody>
          <a:bodyPr/>
          <a:lstStyle/>
          <a:p>
            <a:pPr eaLnBrk="1" hangingPunct="1"/>
            <a:r>
              <a:rPr lang="en-US" altLang="zh-TW" sz="320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(1/4)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idx="1"/>
          </p:nvPr>
        </p:nvSpPr>
        <p:spPr>
          <a:xfrm>
            <a:off x="2484438" y="908050"/>
            <a:ext cx="4608512" cy="4752975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為著美麗的地面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為著燦爛的星辰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為著阮出世以來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所受一切的慈愛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天父上帝阮齊聲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謳咾稱呼祢尊名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440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82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6300788" y="5876925"/>
            <a:ext cx="2627312" cy="792163"/>
          </a:xfrm>
        </p:spPr>
        <p:txBody>
          <a:bodyPr/>
          <a:lstStyle/>
          <a:p>
            <a:pPr eaLnBrk="1" hangingPunct="1"/>
            <a:r>
              <a:rPr lang="en-US" altLang="zh-TW" sz="32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(2/4)</a:t>
            </a:r>
          </a:p>
        </p:txBody>
      </p:sp>
      <p:sp>
        <p:nvSpPr>
          <p:cNvPr id="27652" name="Rectangle 5"/>
          <p:cNvSpPr>
            <a:spLocks noGrp="1" noChangeArrowheads="1"/>
          </p:cNvSpPr>
          <p:nvPr>
            <p:ph idx="1"/>
          </p:nvPr>
        </p:nvSpPr>
        <p:spPr>
          <a:xfrm>
            <a:off x="2484438" y="908050"/>
            <a:ext cx="4608512" cy="4752975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為著逐時的景緻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無論冥日美無比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山水花木好光景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日月星辰照光明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天父上帝阮齊聲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謳咾稱呼祢尊名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440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07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>
          <a:xfrm>
            <a:off x="6300788" y="5876925"/>
            <a:ext cx="2627312" cy="792163"/>
          </a:xfrm>
        </p:spPr>
        <p:txBody>
          <a:bodyPr/>
          <a:lstStyle/>
          <a:p>
            <a:pPr eaLnBrk="1" hangingPunct="1"/>
            <a:r>
              <a:rPr lang="en-US" altLang="zh-TW" sz="32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(3/4)</a:t>
            </a:r>
          </a:p>
        </p:txBody>
      </p:sp>
      <p:sp>
        <p:nvSpPr>
          <p:cNvPr id="28676" name="Rectangle 5"/>
          <p:cNvSpPr>
            <a:spLocks noGrp="1" noChangeArrowheads="1"/>
          </p:cNvSpPr>
          <p:nvPr>
            <p:ph idx="1"/>
          </p:nvPr>
        </p:nvSpPr>
        <p:spPr>
          <a:xfrm>
            <a:off x="2484438" y="908050"/>
            <a:ext cx="4608512" cy="4752975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為著耳目的福氣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為著心神的歡喜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賜阮五官可欣賞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有聲有影得恩寵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天父上帝阮齊聲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謳咾稱呼祢尊名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440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27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300788" y="5876925"/>
            <a:ext cx="2627312" cy="792163"/>
          </a:xfrm>
        </p:spPr>
        <p:txBody>
          <a:bodyPr/>
          <a:lstStyle/>
          <a:p>
            <a:pPr eaLnBrk="1" hangingPunct="1"/>
            <a:r>
              <a:rPr lang="en-US" altLang="zh-TW" sz="32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(4/4)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idx="1"/>
          </p:nvPr>
        </p:nvSpPr>
        <p:spPr>
          <a:xfrm>
            <a:off x="2484438" y="908050"/>
            <a:ext cx="4608512" cy="4752975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為著溫暖的家庭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兄弟姊妹父母情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天頂地上好朋友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關心看顧又溫柔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天父上帝阮齊聲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謳咾稱呼祢尊名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440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14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26804</TotalTime>
  <Words>188</Words>
  <Application>Microsoft Office PowerPoint</Application>
  <PresentationFormat>On-screen Show (4:3)</PresentationFormat>
  <Paragraphs>30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1_預設簡報設計</vt:lpstr>
      <vt:lpstr>7_Office Theme</vt:lpstr>
      <vt:lpstr>為著美麗的地面  婦女會 獻詩</vt:lpstr>
      <vt:lpstr>(1/4)</vt:lpstr>
      <vt:lpstr>(2/4)</vt:lpstr>
      <vt:lpstr>(3/4)</vt:lpstr>
      <vt:lpstr>(4/4)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Jonathan</dc:creator>
  <cp:lastModifiedBy>Jonathan</cp:lastModifiedBy>
  <cp:revision>3084</cp:revision>
  <dcterms:created xsi:type="dcterms:W3CDTF">2005-02-27T07:43:32Z</dcterms:created>
  <dcterms:modified xsi:type="dcterms:W3CDTF">2017-04-23T04:08:35Z</dcterms:modified>
</cp:coreProperties>
</file>