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6" r:id="rId1"/>
  </p:sldMasterIdLst>
  <p:notesMasterIdLst>
    <p:notesMasterId r:id="rId5"/>
  </p:notesMasterIdLst>
  <p:sldIdLst>
    <p:sldId id="598" r:id="rId2"/>
    <p:sldId id="599" r:id="rId3"/>
    <p:sldId id="60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080808"/>
    <a:srgbClr val="A50021"/>
    <a:srgbClr val="004D68"/>
    <a:srgbClr val="000000"/>
    <a:srgbClr val="CC0066"/>
    <a:srgbClr val="FF0000"/>
    <a:srgbClr val="EE1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0">
                  <a:solidFill>
                    <a:srgbClr val="0000FF"/>
                  </a:solidFill>
                  <a:latin typeface="全真楷書" pitchFamily="49" charset="-12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0">
                  <a:solidFill>
                    <a:srgbClr val="0000FF"/>
                  </a:solidFill>
                  <a:latin typeface="全真楷書" pitchFamily="49" charset="-12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6000">
                <a:solidFill>
                  <a:srgbClr val="0000FF"/>
                </a:solidFill>
                <a:latin typeface="全真楷書" pitchFamily="49" charset="-12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6000">
                <a:solidFill>
                  <a:srgbClr val="0000FF"/>
                </a:solidFill>
                <a:latin typeface="全真楷書" pitchFamily="49" charset="-12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6000">
                <a:solidFill>
                  <a:srgbClr val="0000FF"/>
                </a:solidFill>
                <a:latin typeface="全真楷書" pitchFamily="49" charset="-12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0">
                  <a:solidFill>
                    <a:srgbClr val="0000FF"/>
                  </a:solidFill>
                  <a:latin typeface="全真楷書" pitchFamily="49" charset="-12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0">
                  <a:solidFill>
                    <a:srgbClr val="0000FF"/>
                  </a:solidFill>
                  <a:latin typeface="全真楷書" pitchFamily="49" charset="-12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0">
                  <a:solidFill>
                    <a:srgbClr val="0000FF"/>
                  </a:solidFill>
                  <a:latin typeface="全真楷書" pitchFamily="49" charset="-12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0">
                  <a:solidFill>
                    <a:srgbClr val="0000FF"/>
                  </a:solidFill>
                  <a:latin typeface="全真楷書" pitchFamily="49" charset="-12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0">
                  <a:solidFill>
                    <a:srgbClr val="0000FF"/>
                  </a:solidFill>
                  <a:latin typeface="全真楷書" pitchFamily="49" charset="-12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0">
                  <a:solidFill>
                    <a:srgbClr val="0000FF"/>
                  </a:solidFill>
                  <a:latin typeface="全真楷書" pitchFamily="49" charset="-120"/>
                </a:endParaRPr>
              </a:p>
            </p:txBody>
          </p:sp>
        </p:grpSp>
      </p:grpSp>
      <p:sp>
        <p:nvSpPr>
          <p:cNvPr id="184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全真楷書" pitchFamily="49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全真楷書" pitchFamily="49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全真楷書" pitchFamily="49" charset="-120"/>
              </a:defRPr>
            </a:lvl1pPr>
          </a:lstStyle>
          <a:p>
            <a:pPr>
              <a:defRPr/>
            </a:pPr>
            <a:fld id="{1638B04E-2033-40B5-A6B8-2CF7D05F1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2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0000FF"/>
              </a:solidFill>
              <a:latin typeface="全真楷書" pitchFamily="49" charset="-120"/>
            </a:endParaRPr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0000FF"/>
              </a:solidFill>
              <a:latin typeface="全真楷書" pitchFamily="49" charset="-120"/>
            </a:endParaRP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fld id="{9D327D69-E8B3-4711-B1F4-FCB289637213}" type="slidenum">
              <a:rPr kumimoji="1" lang="en-US">
                <a:solidFill>
                  <a:srgbClr val="0000FF"/>
                </a:solidFill>
                <a:latin typeface="全真楷書" pitchFamily="49" charset="-120"/>
              </a:rPr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0000FF"/>
              </a:solidFill>
              <a:latin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11631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36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3600" y="1447800"/>
            <a:ext cx="4953000" cy="914400"/>
          </a:xfrm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chemeClr val="tx1"/>
                </a:solidFill>
                <a:effectLst/>
                <a:latin typeface="Tahoma" pitchFamily="34" charset="0"/>
                <a:ea typeface="DFKai-SB" pitchFamily="65" charset="-120"/>
              </a:rPr>
              <a:t>我來祝福你</a:t>
            </a:r>
            <a:r>
              <a:rPr lang="en-US" altLang="zh-TW" sz="5400" b="0" dirty="0" smtClean="0">
                <a:solidFill>
                  <a:srgbClr val="FFFF00"/>
                </a:solidFill>
                <a:effectLst/>
                <a:latin typeface="Tahoma" pitchFamily="34" charset="0"/>
                <a:ea typeface="DFKai-SB" pitchFamily="65" charset="-120"/>
              </a:rPr>
              <a:t> </a:t>
            </a:r>
            <a:endParaRPr lang="zh-TW" altLang="en-US" sz="5400" b="0" dirty="0" smtClean="0">
              <a:solidFill>
                <a:srgbClr val="FFFF00"/>
              </a:solidFill>
              <a:effectLst/>
              <a:latin typeface="Tahoma" pitchFamily="34" charset="0"/>
              <a:ea typeface="DFKai-SB" pitchFamily="65" charset="-12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" y="3124200"/>
            <a:ext cx="9144000" cy="1447800"/>
          </a:xfrm>
          <a:effectLst>
            <a:outerShdw dist="53882" dir="2700000" algn="ctr" rotWithShape="0">
              <a:schemeClr val="bg1"/>
            </a:outerShdw>
          </a:effectLst>
        </p:spPr>
        <p:txBody>
          <a:bodyPr/>
          <a:lstStyle/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4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柑泉團契 獻詩</a:t>
            </a:r>
            <a:endParaRPr lang="zh-TW" altLang="en-US" sz="4400" dirty="0" smtClean="0">
              <a:solidFill>
                <a:srgbClr val="FFFF00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marL="609600" indent="-609600"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0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5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36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021388"/>
            <a:ext cx="9143999" cy="620712"/>
          </a:xfrm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FFFF00"/>
                </a:solidFill>
                <a:effectLst/>
                <a:latin typeface="Tahoma" pitchFamily="34" charset="0"/>
                <a:ea typeface="DFKai-SB" pitchFamily="65" charset="-120"/>
              </a:rPr>
              <a:t>我來祝福你</a:t>
            </a:r>
            <a:r>
              <a:rPr lang="en-US" altLang="zh-TW" sz="2000" b="0" dirty="0" smtClean="0">
                <a:solidFill>
                  <a:srgbClr val="FFFF00"/>
                </a:solidFill>
                <a:effectLst/>
                <a:latin typeface="Tahoma" pitchFamily="34" charset="0"/>
                <a:ea typeface="DFKai-SB" pitchFamily="65" charset="-120"/>
              </a:rPr>
              <a:t>(1/2)</a:t>
            </a:r>
            <a:endParaRPr lang="zh-TW" altLang="en-US" sz="2000" b="0" dirty="0" smtClean="0">
              <a:solidFill>
                <a:srgbClr val="FFFF00"/>
              </a:solidFill>
              <a:effectLst/>
              <a:latin typeface="Tahoma" pitchFamily="34" charset="0"/>
              <a:ea typeface="DFKai-SB" pitchFamily="65" charset="-12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57200"/>
            <a:ext cx="9144000" cy="5410200"/>
          </a:xfrm>
          <a:effectLst>
            <a:outerShdw dist="53882" dir="2700000" algn="ctr" rotWithShape="0">
              <a:schemeClr val="bg1"/>
            </a:outerShdw>
          </a:effectLst>
        </p:spPr>
        <p:txBody>
          <a:bodyPr/>
          <a:lstStyle/>
          <a:p>
            <a:pPr marL="609600" indent="-6096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48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喜樂的心情 燦爛的笑容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48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平安的祝福 開闊的境界 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48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有主的同在 咱無閣受災害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上帝賞賜福氣 </a:t>
            </a: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互咱</a:t>
            </a:r>
            <a:r>
              <a:rPr lang="zh-TW" altLang="en-US" sz="48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恩典滿滿是</a:t>
            </a:r>
            <a:endParaRPr lang="en-US" altLang="zh-TW" sz="4800" dirty="0" smtClean="0">
              <a:solidFill>
                <a:srgbClr val="FFFFFF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咱愛彼此相疼痛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彼此祝福咱將來</a:t>
            </a:r>
            <a:endParaRPr lang="zh-TW" altLang="en-US" sz="4800" dirty="0" smtClean="0">
              <a:solidFill>
                <a:srgbClr val="FFFFFF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14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 </a:t>
            </a:r>
          </a:p>
          <a:p>
            <a:pPr marL="609600" indent="-609600"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0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9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36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021388"/>
            <a:ext cx="9143999" cy="620712"/>
          </a:xfrm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FFFF00"/>
                </a:solidFill>
                <a:effectLst/>
                <a:latin typeface="Tahoma" pitchFamily="34" charset="0"/>
                <a:ea typeface="DFKai-SB" pitchFamily="65" charset="-120"/>
              </a:rPr>
              <a:t>我來祝福你</a:t>
            </a:r>
            <a:r>
              <a:rPr lang="en-US" altLang="zh-TW" sz="2000" b="0" dirty="0" smtClean="0">
                <a:solidFill>
                  <a:srgbClr val="FFFF00"/>
                </a:solidFill>
                <a:effectLst/>
                <a:latin typeface="Tahoma" pitchFamily="34" charset="0"/>
                <a:ea typeface="DFKai-SB" pitchFamily="65" charset="-120"/>
              </a:rPr>
              <a:t>(2/2)</a:t>
            </a:r>
            <a:endParaRPr lang="zh-TW" altLang="en-US" sz="2000" b="0" dirty="0" smtClean="0">
              <a:solidFill>
                <a:srgbClr val="FFFF00"/>
              </a:solidFill>
              <a:effectLst/>
              <a:latin typeface="Tahoma" pitchFamily="34" charset="0"/>
              <a:ea typeface="DFKai-SB" pitchFamily="65" charset="-12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57200"/>
            <a:ext cx="9144000" cy="5410200"/>
          </a:xfrm>
          <a:effectLst>
            <a:outerShdw dist="53882" dir="2700000" algn="ctr" rotWithShape="0">
              <a:schemeClr val="bg1"/>
            </a:outerShdw>
          </a:effectLst>
        </p:spPr>
        <p:txBody>
          <a:bodyPr/>
          <a:lstStyle/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我來祝福你 你來祝福我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上帝的恩典這呢大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感謝唱出喜樂歌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我來祝福你 你來祝福我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人生的希望攏佇這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上帝互咱疼命命</a:t>
            </a:r>
          </a:p>
          <a:p>
            <a:pPr marL="609600" indent="-6096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14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 </a:t>
            </a:r>
          </a:p>
          <a:p>
            <a:pPr marL="609600" indent="-609600"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000" dirty="0" smtClean="0">
                <a:solidFill>
                  <a:srgbClr val="FFFFFF"/>
                </a:solidFill>
                <a:effectLst/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0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2_Shimm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140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4_Shimmer</vt:lpstr>
      <vt:lpstr>我來祝福你 </vt:lpstr>
      <vt:lpstr>我來祝福你(1/2)</vt:lpstr>
      <vt:lpstr>我來祝福你(2/2)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122</cp:revision>
  <dcterms:created xsi:type="dcterms:W3CDTF">2015-12-30T23:14:56Z</dcterms:created>
  <dcterms:modified xsi:type="dcterms:W3CDTF">2017-04-30T04:33:04Z</dcterms:modified>
</cp:coreProperties>
</file>