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95D39-65C7-4CC4-B0F8-4EF3DFCBAD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52A1E-FF54-4C5D-A506-A74D85769B0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715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95D39-65C7-4CC4-B0F8-4EF3DFCBAD41}" type="datetimeFigureOut">
              <a:rPr lang="en-US" smtClean="0">
                <a:solidFill>
                  <a:prstClr val="black">
                    <a:tint val="75000"/>
                  </a:prstClr>
                </a:solidFill>
                <a:ea typeface="新細明體" pitchFamily="18" charset="-120"/>
              </a:rPr>
              <a:pPr/>
              <a:t>5/24/2017</a:t>
            </a:fld>
            <a:endParaRPr lang="en-US">
              <a:solidFill>
                <a:prstClr val="black">
                  <a:tint val="75000"/>
                </a:prstClr>
              </a:solidFill>
              <a:ea typeface="新細明體" pitchFamily="18" charset="-12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52A1E-FF54-4C5D-A506-A74D85769B00}" type="slidenum">
              <a:rPr lang="en-US" smtClean="0">
                <a:solidFill>
                  <a:prstClr val="black">
                    <a:tint val="75000"/>
                  </a:prstClr>
                </a:solidFill>
                <a:ea typeface="新細明體" pitchFamily="18" charset="-120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7292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21" r="3926"/>
          <a:stretch/>
        </p:blipFill>
        <p:spPr bwMode="auto">
          <a:xfrm>
            <a:off x="0" y="3040912"/>
            <a:ext cx="3147237" cy="381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534399" cy="3072409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感恩的祈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禱</a:t>
            </a:r>
            <a:endParaRPr lang="en-US" altLang="zh-TW" sz="4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4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4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 </a:t>
            </a:r>
            <a:r>
              <a:rPr lang="en-US" altLang="zh-TW" sz="4000" b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Thanksgiving </a:t>
            </a:r>
            <a:r>
              <a:rPr lang="en-US" altLang="zh-TW" sz="4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Prayer</a:t>
            </a:r>
          </a:p>
          <a:p>
            <a:pPr marL="0" indent="0" algn="ctr">
              <a:buNone/>
            </a:pPr>
            <a:endParaRPr lang="en-US" altLang="zh-TW" sz="4000" b="1" dirty="0">
              <a:solidFill>
                <a:srgbClr val="0000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sz="4000" b="1" dirty="0" smtClean="0">
                <a:solidFill>
                  <a:srgbClr val="0000FF"/>
                </a:solidFill>
                <a:ea typeface="新細明體" charset="-120"/>
              </a:rPr>
              <a:t>                           Words</a:t>
            </a:r>
            <a:r>
              <a:rPr lang="en-US" altLang="zh-TW" sz="4000" b="1" dirty="0">
                <a:solidFill>
                  <a:srgbClr val="0000FF"/>
                </a:solidFill>
                <a:ea typeface="新細明體" charset="-120"/>
              </a:rPr>
              <a:t>: Nancy Price/Don </a:t>
            </a:r>
            <a:r>
              <a:rPr lang="en-US" altLang="zh-TW" sz="4000" b="1" dirty="0" err="1">
                <a:solidFill>
                  <a:srgbClr val="0000FF"/>
                </a:solidFill>
                <a:ea typeface="新細明體" charset="-120"/>
              </a:rPr>
              <a:t>Besig</a:t>
            </a:r>
            <a:r>
              <a:rPr lang="en-US" altLang="zh-TW" sz="4000" b="1" dirty="0">
                <a:solidFill>
                  <a:srgbClr val="0000FF"/>
                </a:solidFill>
                <a:ea typeface="新細明體" charset="-120"/>
              </a:rPr>
              <a:t>  </a:t>
            </a:r>
            <a:endParaRPr lang="en-US" altLang="zh-TW" sz="4000" b="1" dirty="0" smtClean="0">
              <a:solidFill>
                <a:srgbClr val="0000FF"/>
              </a:solidFill>
              <a:ea typeface="新細明體" charset="-120"/>
            </a:endParaRPr>
          </a:p>
          <a:p>
            <a:pPr marL="0" indent="0">
              <a:buNone/>
            </a:pPr>
            <a:r>
              <a:rPr lang="en-US" altLang="zh-TW" sz="4000" b="1" dirty="0" smtClean="0">
                <a:solidFill>
                  <a:srgbClr val="0000FF"/>
                </a:solidFill>
                <a:ea typeface="新細明體" charset="-120"/>
              </a:rPr>
              <a:t>                            </a:t>
            </a:r>
            <a:r>
              <a:rPr lang="en-US" altLang="zh-TW" sz="4000" b="1" dirty="0">
                <a:solidFill>
                  <a:srgbClr val="0000FF"/>
                </a:solidFill>
                <a:ea typeface="新細明體" charset="-120"/>
              </a:rPr>
              <a:t>Music: Don </a:t>
            </a:r>
            <a:r>
              <a:rPr lang="en-US" altLang="zh-TW" sz="4000" b="1" dirty="0" err="1">
                <a:solidFill>
                  <a:srgbClr val="0000FF"/>
                </a:solidFill>
                <a:ea typeface="新細明體" charset="-120"/>
              </a:rPr>
              <a:t>Besig</a:t>
            </a:r>
            <a:endParaRPr lang="en-US" sz="4000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47237" y="3040912"/>
            <a:ext cx="5996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prstClr val="black"/>
                </a:solidFill>
                <a:latin typeface="Arial" charset="0"/>
                <a:ea typeface="新細明體" pitchFamily="18" charset="-120"/>
              </a:rPr>
              <a:t> </a:t>
            </a:r>
            <a:endParaRPr lang="en-US" sz="3200" dirty="0">
              <a:solidFill>
                <a:prstClr val="black"/>
              </a:solidFill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719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21" r="3926"/>
          <a:stretch/>
        </p:blipFill>
        <p:spPr bwMode="auto">
          <a:xfrm>
            <a:off x="1" y="4455112"/>
            <a:ext cx="1981200" cy="240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4800" y="685800"/>
            <a:ext cx="8839200" cy="4967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 dirty="0">
                <a:solidFill>
                  <a:srgbClr val="0000FF"/>
                </a:solidFill>
                <a:latin typeface="Arial" charset="0"/>
                <a:ea typeface="新細明體" pitchFamily="18" charset="-120"/>
              </a:rPr>
              <a:t>Thank you Lord, for loving us all,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zh-TW" altLang="en-US" sz="4000" b="1" dirty="0">
                <a:solidFill>
                  <a:prstClr val="black"/>
                </a:solidFill>
                <a:latin typeface="Arial" charset="0"/>
              </a:rPr>
              <a:t>                疼</a:t>
            </a:r>
            <a:r>
              <a:rPr lang="zh-TW" altLang="en-US" sz="4000" b="1" dirty="0">
                <a:solidFill>
                  <a:prstClr val="black"/>
                </a:solidFill>
                <a:latin typeface="Arial" charset="0"/>
              </a:rPr>
              <a:t>阮的主阮感謝祢</a:t>
            </a:r>
            <a:r>
              <a:rPr lang="en-US" altLang="zh-TW" sz="4000" b="1" dirty="0">
                <a:solidFill>
                  <a:prstClr val="black"/>
                </a:solidFill>
                <a:latin typeface="Arial" charset="0"/>
              </a:rPr>
              <a:t>,</a:t>
            </a:r>
            <a:endParaRPr lang="en-US" altLang="zh-TW" sz="4000" b="1" dirty="0">
              <a:solidFill>
                <a:prstClr val="black"/>
              </a:solidFill>
              <a:latin typeface="Arial" charset="0"/>
            </a:endParaRP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TW" sz="4000" b="1" dirty="0">
                <a:solidFill>
                  <a:srgbClr val="0000FF"/>
                </a:solidFill>
                <a:latin typeface="Arial" charset="0"/>
              </a:rPr>
              <a:t>For your gifts both great and small,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zh-TW" altLang="en-US" sz="4000" b="1" dirty="0">
                <a:solidFill>
                  <a:prstClr val="black"/>
                </a:solidFill>
                <a:latin typeface="Arial" charset="0"/>
              </a:rPr>
              <a:t>                賞</a:t>
            </a:r>
            <a:r>
              <a:rPr lang="zh-TW" altLang="en-US" sz="4000" b="1" dirty="0">
                <a:solidFill>
                  <a:prstClr val="black"/>
                </a:solidFill>
                <a:latin typeface="Arial" charset="0"/>
              </a:rPr>
              <a:t>賜萬物攏無欠用</a:t>
            </a:r>
            <a:r>
              <a:rPr lang="en-US" altLang="zh-TW" sz="4000" b="1" dirty="0">
                <a:solidFill>
                  <a:prstClr val="black"/>
                </a:solidFill>
                <a:latin typeface="Arial" charset="0"/>
              </a:rPr>
              <a:t>,</a:t>
            </a:r>
            <a:endParaRPr lang="en-US" altLang="zh-TW" sz="4000" b="1" dirty="0">
              <a:solidFill>
                <a:prstClr val="black"/>
              </a:solidFill>
              <a:latin typeface="Arial" charset="0"/>
            </a:endParaRP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TW" sz="4000" b="1" dirty="0">
                <a:solidFill>
                  <a:srgbClr val="0000FF"/>
                </a:solidFill>
                <a:latin typeface="Arial" charset="0"/>
              </a:rPr>
              <a:t>For the faith which keeps us strong,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zh-TW" altLang="en-US" sz="4000" b="1" dirty="0">
                <a:solidFill>
                  <a:prstClr val="black"/>
                </a:solidFill>
                <a:latin typeface="Arial" charset="0"/>
              </a:rPr>
              <a:t>                又</a:t>
            </a:r>
            <a:r>
              <a:rPr lang="zh-TW" altLang="en-US" sz="4000" b="1" dirty="0">
                <a:solidFill>
                  <a:prstClr val="black"/>
                </a:solidFill>
                <a:latin typeface="Arial" charset="0"/>
              </a:rPr>
              <a:t>有氣力來信靠祢</a:t>
            </a:r>
            <a:r>
              <a:rPr lang="en-US" altLang="zh-TW" sz="4000" b="1" dirty="0">
                <a:solidFill>
                  <a:prstClr val="black"/>
                </a:solidFill>
                <a:latin typeface="Arial" charset="0"/>
              </a:rPr>
              <a:t>,</a:t>
            </a:r>
            <a:endParaRPr lang="en-US" altLang="zh-TW" sz="4000" b="1" dirty="0">
              <a:solidFill>
                <a:prstClr val="black"/>
              </a:solidFill>
              <a:latin typeface="Arial" charset="0"/>
            </a:endParaRP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TW" sz="4000" b="1" dirty="0">
                <a:solidFill>
                  <a:srgbClr val="0000FF"/>
                </a:solidFill>
                <a:latin typeface="Arial" charset="0"/>
              </a:rPr>
              <a:t>Now we join in thankful song.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zh-TW" altLang="en-US" sz="4000" b="1" dirty="0">
                <a:solidFill>
                  <a:prstClr val="black"/>
                </a:solidFill>
                <a:latin typeface="Arial" charset="0"/>
              </a:rPr>
              <a:t>               </a:t>
            </a:r>
            <a:r>
              <a:rPr lang="zh-TW" altLang="en-US" sz="4000" b="1" dirty="0">
                <a:solidFill>
                  <a:prstClr val="black"/>
                </a:solidFill>
                <a:latin typeface="Arial" charset="0"/>
              </a:rPr>
              <a:t> 今</a:t>
            </a:r>
            <a:r>
              <a:rPr lang="zh-TW" altLang="en-US" sz="4000" b="1" dirty="0">
                <a:solidFill>
                  <a:prstClr val="black"/>
                </a:solidFill>
                <a:latin typeface="Arial" charset="0"/>
              </a:rPr>
              <a:t>阮欲唱歌感謝祢</a:t>
            </a:r>
            <a:r>
              <a:rPr lang="en-US" altLang="zh-TW" sz="4000" b="1" dirty="0">
                <a:solidFill>
                  <a:prstClr val="black"/>
                </a:solidFill>
                <a:latin typeface="Arial" charset="0"/>
              </a:rPr>
              <a:t>.         </a:t>
            </a:r>
            <a:endParaRPr lang="en-US" altLang="zh-TW" sz="4000" b="1" dirty="0">
              <a:solidFill>
                <a:prstClr val="black"/>
              </a:solidFill>
              <a:latin typeface="Arial" charset="0"/>
            </a:endParaRP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altLang="zh-TW" sz="3200" b="1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61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21" r="3926"/>
          <a:stretch/>
        </p:blipFill>
        <p:spPr bwMode="auto">
          <a:xfrm>
            <a:off x="1" y="4177860"/>
            <a:ext cx="2209800" cy="2680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"/>
            <a:ext cx="7417981" cy="3111787"/>
          </a:xfrm>
        </p:spPr>
        <p:txBody>
          <a:bodyPr>
            <a:noAutofit/>
          </a:bodyPr>
          <a:lstStyle/>
          <a:p>
            <a:pPr algn="ctr">
              <a:buFontTx/>
              <a:buNone/>
            </a:pPr>
            <a:r>
              <a:rPr lang="en-US" altLang="en-US" sz="4000" b="1" dirty="0">
                <a:solidFill>
                  <a:srgbClr val="0000FF"/>
                </a:solidFill>
              </a:rPr>
              <a:t>For beauty all around</a:t>
            </a:r>
            <a:r>
              <a:rPr lang="en-US" altLang="en-US" sz="4000" b="1" dirty="0" smtClean="0">
                <a:solidFill>
                  <a:srgbClr val="0000FF"/>
                </a:solidFill>
              </a:rPr>
              <a:t>,</a:t>
            </a:r>
          </a:p>
          <a:p>
            <a:pPr algn="ctr">
              <a:buFontTx/>
              <a:buNone/>
            </a:pPr>
            <a:r>
              <a:rPr lang="zh-TW" altLang="en-US" sz="4000" b="1" dirty="0" smtClean="0"/>
              <a:t>為</a:t>
            </a:r>
            <a:r>
              <a:rPr lang="zh-TW" altLang="en-US" sz="4000" b="1" dirty="0"/>
              <a:t>著美麗的地面</a:t>
            </a:r>
            <a:r>
              <a:rPr lang="en-US" altLang="zh-TW" sz="4000" b="1" dirty="0" smtClean="0">
                <a:ea typeface="新細明體" charset="-120"/>
              </a:rPr>
              <a:t>,</a:t>
            </a:r>
            <a:endParaRPr lang="en-US" altLang="zh-TW" sz="4000" b="1" dirty="0">
              <a:ea typeface="新細明體" charset="-120"/>
            </a:endParaRPr>
          </a:p>
          <a:p>
            <a:pPr algn="ctr">
              <a:buFontTx/>
              <a:buNone/>
            </a:pPr>
            <a:r>
              <a:rPr lang="en-US" altLang="zh-TW" sz="4000" b="1" dirty="0">
                <a:solidFill>
                  <a:srgbClr val="0000FF"/>
                </a:solidFill>
                <a:ea typeface="新細明體" charset="-120"/>
              </a:rPr>
              <a:t>Every sight and every sound,</a:t>
            </a:r>
          </a:p>
          <a:p>
            <a:pPr algn="ctr">
              <a:buFontTx/>
              <a:buNone/>
            </a:pPr>
            <a:r>
              <a:rPr lang="zh-TW" altLang="en-US" sz="4000" b="1" dirty="0">
                <a:ea typeface="新細明體" charset="-120"/>
              </a:rPr>
              <a:t>聽那美妙自然樂音</a:t>
            </a:r>
            <a:r>
              <a:rPr lang="en-US" altLang="zh-TW" sz="4000" b="1" dirty="0">
                <a:ea typeface="新細明體" charset="-120"/>
              </a:rPr>
              <a:t>,</a:t>
            </a:r>
          </a:p>
          <a:p>
            <a:pPr algn="ctr">
              <a:buFontTx/>
              <a:buNone/>
            </a:pPr>
            <a:r>
              <a:rPr lang="en-US" altLang="zh-TW" sz="4000" b="1" dirty="0">
                <a:solidFill>
                  <a:srgbClr val="0000FF"/>
                </a:solidFill>
                <a:ea typeface="新細明體" charset="-120"/>
              </a:rPr>
              <a:t>For the love and friendship we share,</a:t>
            </a:r>
          </a:p>
          <a:p>
            <a:pPr algn="ctr">
              <a:buFontTx/>
              <a:buNone/>
            </a:pPr>
            <a:r>
              <a:rPr lang="zh-TW" altLang="en-US" sz="4000" b="1" dirty="0"/>
              <a:t>兄弟姐妹父母親情</a:t>
            </a:r>
            <a:r>
              <a:rPr lang="en-US" altLang="zh-TW" sz="4000" b="1" dirty="0" smtClean="0">
                <a:ea typeface="新細明體" charset="-120"/>
              </a:rPr>
              <a:t>,</a:t>
            </a:r>
            <a:endParaRPr lang="en-US" altLang="zh-TW" sz="4000" b="1" dirty="0">
              <a:ea typeface="新細明體" charset="-120"/>
            </a:endParaRPr>
          </a:p>
          <a:p>
            <a:pPr algn="ctr">
              <a:buFontTx/>
              <a:buNone/>
            </a:pPr>
            <a:r>
              <a:rPr lang="en-US" altLang="zh-TW" sz="4000" b="1" dirty="0">
                <a:solidFill>
                  <a:srgbClr val="0000FF"/>
                </a:solidFill>
                <a:ea typeface="新細明體" charset="-120"/>
              </a:rPr>
              <a:t>Lord, we bow in thankful prayer.</a:t>
            </a:r>
          </a:p>
          <a:p>
            <a:pPr algn="ctr">
              <a:buFontTx/>
              <a:buNone/>
            </a:pPr>
            <a:r>
              <a:rPr lang="zh-TW" altLang="en-US" sz="4000" b="1" dirty="0"/>
              <a:t>天父上帝阮感謝袮</a:t>
            </a:r>
            <a:r>
              <a:rPr lang="en-US" altLang="zh-TW" sz="4000" b="1" dirty="0" smtClean="0">
                <a:ea typeface="新細明體" charset="-120"/>
              </a:rPr>
              <a:t>.</a:t>
            </a:r>
            <a:endParaRPr lang="en-US" altLang="zh-TW" sz="4000" b="1" dirty="0">
              <a:ea typeface="新細明體" charset="-12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6600" y="2971800"/>
            <a:ext cx="5996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prstClr val="black"/>
                </a:solidFill>
                <a:latin typeface="Arial" charset="0"/>
                <a:ea typeface="新細明體" pitchFamily="18" charset="-120"/>
              </a:rPr>
              <a:t> </a:t>
            </a:r>
            <a:endParaRPr lang="en-US" sz="3200" dirty="0">
              <a:solidFill>
                <a:prstClr val="black"/>
              </a:solidFill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556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21" r="3926"/>
          <a:stretch/>
        </p:blipFill>
        <p:spPr bwMode="auto">
          <a:xfrm>
            <a:off x="0" y="3040912"/>
            <a:ext cx="3147237" cy="381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8865781" cy="6248400"/>
          </a:xfrm>
        </p:spPr>
        <p:txBody>
          <a:bodyPr>
            <a:noAutofit/>
          </a:bodyPr>
          <a:lstStyle/>
          <a:p>
            <a:pPr algn="ctr"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</a:rPr>
              <a:t>We gather together to share in God’s blessings;</a:t>
            </a:r>
          </a:p>
          <a:p>
            <a:pPr algn="ctr">
              <a:buFontTx/>
              <a:buNone/>
            </a:pPr>
            <a:r>
              <a:rPr lang="zh-TW" altLang="en-US" sz="3600" b="1" dirty="0"/>
              <a:t>今阮齊聲讚美來稱呼祢尊名</a:t>
            </a:r>
            <a:r>
              <a:rPr lang="en-US" altLang="zh-TW" sz="3600" b="1" dirty="0" smtClean="0">
                <a:ea typeface="新細明體" charset="-120"/>
              </a:rPr>
              <a:t>,</a:t>
            </a:r>
            <a:endParaRPr lang="en-US" altLang="zh-TW" sz="3600" b="1" dirty="0">
              <a:ea typeface="新細明體" charset="-120"/>
            </a:endParaRPr>
          </a:p>
          <a:p>
            <a:pPr algn="ctr">
              <a:buFontTx/>
              <a:buNone/>
            </a:pPr>
            <a:r>
              <a:rPr lang="en-US" altLang="zh-TW" sz="3600" b="1" dirty="0">
                <a:solidFill>
                  <a:srgbClr val="0000FF"/>
                </a:solidFill>
                <a:ea typeface="新細明體" charset="-120"/>
              </a:rPr>
              <a:t>The colors of autumn, the blossoms of spring,</a:t>
            </a:r>
          </a:p>
          <a:p>
            <a:pPr algn="ctr">
              <a:buFontTx/>
              <a:buNone/>
            </a:pPr>
            <a:r>
              <a:rPr lang="zh-TW" altLang="en-US" sz="3600" b="1" dirty="0"/>
              <a:t>感謝你創造四季美無比</a:t>
            </a:r>
            <a:r>
              <a:rPr lang="en-US" altLang="zh-TW" sz="3600" b="1" dirty="0" smtClean="0">
                <a:ea typeface="新細明體" charset="-120"/>
              </a:rPr>
              <a:t>,</a:t>
            </a:r>
            <a:endParaRPr lang="en-US" altLang="zh-TW" sz="3600" b="1" dirty="0">
              <a:ea typeface="新細明體" charset="-120"/>
            </a:endParaRPr>
          </a:p>
          <a:p>
            <a:pPr algn="ctr">
              <a:buFontTx/>
              <a:buNone/>
            </a:pPr>
            <a:r>
              <a:rPr lang="en-US" altLang="zh-TW" sz="3600" b="1" dirty="0">
                <a:solidFill>
                  <a:srgbClr val="0000FF"/>
                </a:solidFill>
                <a:ea typeface="新細明體" charset="-120"/>
              </a:rPr>
              <a:t>The gift of creation, the promise of salvation,</a:t>
            </a:r>
          </a:p>
          <a:p>
            <a:pPr algn="ctr">
              <a:buFontTx/>
              <a:buNone/>
            </a:pPr>
            <a:r>
              <a:rPr lang="zh-TW" altLang="en-US" sz="3600" b="1" dirty="0"/>
              <a:t>賜阮日月星辰，無論冥日美無比</a:t>
            </a:r>
            <a:r>
              <a:rPr lang="en-US" altLang="zh-TW" sz="3600" b="1" dirty="0" smtClean="0">
                <a:ea typeface="新細明體" charset="-120"/>
              </a:rPr>
              <a:t>,</a:t>
            </a:r>
            <a:endParaRPr lang="en-US" altLang="zh-TW" sz="3600" b="1" dirty="0">
              <a:ea typeface="新細明體" charset="-120"/>
            </a:endParaRPr>
          </a:p>
          <a:p>
            <a:pPr algn="ctr">
              <a:buFontTx/>
              <a:buNone/>
            </a:pPr>
            <a:r>
              <a:rPr lang="en-US" altLang="zh-TW" sz="3600" b="1" dirty="0">
                <a:solidFill>
                  <a:srgbClr val="0000FF"/>
                </a:solidFill>
                <a:ea typeface="新細明體" charset="-120"/>
              </a:rPr>
              <a:t>For all His many wonders </a:t>
            </a:r>
          </a:p>
          <a:p>
            <a:pPr algn="ctr">
              <a:buFontTx/>
              <a:buNone/>
            </a:pPr>
            <a:r>
              <a:rPr lang="en-US" altLang="zh-TW" sz="3600" b="1" dirty="0">
                <a:solidFill>
                  <a:srgbClr val="0000FF"/>
                </a:solidFill>
                <a:ea typeface="新細明體" charset="-120"/>
              </a:rPr>
              <a:t>our thanks now we bring.</a:t>
            </a:r>
          </a:p>
          <a:p>
            <a:pPr algn="ctr">
              <a:buFontTx/>
              <a:buNone/>
            </a:pPr>
            <a:r>
              <a:rPr lang="zh-TW" altLang="en-US" sz="3600" b="1" dirty="0"/>
              <a:t>天頂底下萬項攏是主大恩惠</a:t>
            </a:r>
            <a:r>
              <a:rPr lang="en-US" altLang="zh-TW" sz="3600" b="1" dirty="0" smtClean="0">
                <a:ea typeface="新細明體" charset="-120"/>
              </a:rPr>
              <a:t>. </a:t>
            </a:r>
            <a:endParaRPr lang="en-US" altLang="zh-TW" sz="3600" b="1" dirty="0">
              <a:ea typeface="新細明體" charset="-120"/>
            </a:endParaRPr>
          </a:p>
          <a:p>
            <a:pPr marL="0" indent="0">
              <a:buNone/>
            </a:pP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47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21" r="3926"/>
          <a:stretch/>
        </p:blipFill>
        <p:spPr bwMode="auto">
          <a:xfrm>
            <a:off x="0" y="3040912"/>
            <a:ext cx="3147237" cy="381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8153399" cy="5791200"/>
          </a:xfrm>
        </p:spPr>
        <p:txBody>
          <a:bodyPr>
            <a:noAutofit/>
          </a:bodyPr>
          <a:lstStyle/>
          <a:p>
            <a:pPr algn="ctr"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</a:rPr>
              <a:t>To now we join in worship and praise.</a:t>
            </a:r>
          </a:p>
          <a:p>
            <a:pPr algn="ctr">
              <a:buFontTx/>
              <a:buNone/>
            </a:pPr>
            <a:r>
              <a:rPr lang="zh-TW" altLang="en-US" b="1" dirty="0"/>
              <a:t>阮大家聚集來讚美主</a:t>
            </a:r>
            <a:r>
              <a:rPr lang="en-US" altLang="zh-TW" b="1" dirty="0" smtClean="0">
                <a:ea typeface="新細明體" charset="-120"/>
              </a:rPr>
              <a:t>,</a:t>
            </a:r>
            <a:endParaRPr lang="en-US" altLang="zh-TW" b="1" dirty="0">
              <a:ea typeface="新細明體" charset="-120"/>
            </a:endParaRPr>
          </a:p>
          <a:p>
            <a:pPr algn="ctr">
              <a:buFontTx/>
              <a:buNone/>
            </a:pPr>
            <a:r>
              <a:rPr lang="en-US" altLang="zh-TW" b="1" dirty="0">
                <a:solidFill>
                  <a:srgbClr val="0000FF"/>
                </a:solidFill>
                <a:ea typeface="新細明體" charset="-120"/>
              </a:rPr>
              <a:t>Now with joy our voices we raise.</a:t>
            </a:r>
          </a:p>
          <a:p>
            <a:pPr algn="ctr">
              <a:buFontTx/>
              <a:buNone/>
            </a:pPr>
            <a:r>
              <a:rPr lang="zh-TW" altLang="en-US" b="1" dirty="0"/>
              <a:t>來感謝主唱歌來吟詩</a:t>
            </a:r>
            <a:r>
              <a:rPr lang="en-US" altLang="zh-TW" b="1" dirty="0" smtClean="0">
                <a:ea typeface="新細明體" charset="-120"/>
              </a:rPr>
              <a:t>.</a:t>
            </a:r>
            <a:endParaRPr lang="en-US" altLang="zh-TW" b="1" dirty="0">
              <a:ea typeface="新細明體" charset="-120"/>
            </a:endParaRPr>
          </a:p>
          <a:p>
            <a:pPr algn="ctr">
              <a:buFontTx/>
              <a:buNone/>
            </a:pPr>
            <a:r>
              <a:rPr lang="en-US" altLang="zh-TW" b="1" dirty="0">
                <a:solidFill>
                  <a:srgbClr val="0000FF"/>
                </a:solidFill>
                <a:ea typeface="新細明體" charset="-120"/>
              </a:rPr>
              <a:t>All men and all nations unite in celebration,</a:t>
            </a:r>
          </a:p>
          <a:p>
            <a:pPr algn="ctr">
              <a:buFontTx/>
              <a:buNone/>
            </a:pPr>
            <a:r>
              <a:rPr lang="zh-TW" altLang="en-US" b="1" dirty="0"/>
              <a:t>大聲讚美救主，施落極大的恩典</a:t>
            </a:r>
            <a:r>
              <a:rPr lang="en-US" altLang="zh-TW" b="1" dirty="0" smtClean="0">
                <a:ea typeface="新細明體" charset="-120"/>
              </a:rPr>
              <a:t>,</a:t>
            </a:r>
            <a:endParaRPr lang="en-US" altLang="zh-TW" b="1" dirty="0">
              <a:ea typeface="新細明體" charset="-120"/>
            </a:endParaRPr>
          </a:p>
          <a:p>
            <a:pPr algn="ctr">
              <a:buFontTx/>
              <a:buNone/>
            </a:pPr>
            <a:r>
              <a:rPr lang="en-US" altLang="zh-TW" b="1" dirty="0">
                <a:solidFill>
                  <a:srgbClr val="0000FF"/>
                </a:solidFill>
                <a:ea typeface="新細明體" charset="-120"/>
              </a:rPr>
              <a:t>To God be all honor and glory and praise!</a:t>
            </a:r>
          </a:p>
          <a:p>
            <a:pPr algn="ctr">
              <a:buFontTx/>
              <a:buNone/>
            </a:pPr>
            <a:r>
              <a:rPr lang="zh-TW" altLang="en-US" b="1" dirty="0"/>
              <a:t>着讚美主祂極大恩典</a:t>
            </a:r>
            <a:r>
              <a:rPr lang="en-US" altLang="zh-TW" b="1" dirty="0" smtClean="0">
                <a:ea typeface="新細明體" charset="-120"/>
              </a:rPr>
              <a:t>!</a:t>
            </a:r>
            <a:endParaRPr lang="en-US" altLang="zh-TW" b="1" dirty="0">
              <a:ea typeface="新細明體" charset="-120"/>
            </a:endParaRPr>
          </a:p>
          <a:p>
            <a:pPr algn="ctr">
              <a:buFontTx/>
              <a:buNone/>
            </a:pPr>
            <a:r>
              <a:rPr lang="en-US" altLang="zh-TW" b="1" dirty="0">
                <a:solidFill>
                  <a:srgbClr val="0000FF"/>
                </a:solidFill>
                <a:ea typeface="新細明體" charset="-120"/>
              </a:rPr>
              <a:t>Amen!</a:t>
            </a:r>
            <a:r>
              <a:rPr lang="en-US" altLang="zh-TW" b="1" dirty="0">
                <a:ea typeface="新細明體" charset="-120"/>
              </a:rPr>
              <a:t>  </a:t>
            </a:r>
            <a:r>
              <a:rPr lang="zh-TW" altLang="en-US" b="1" dirty="0">
                <a:ea typeface="新細明體" charset="-120"/>
              </a:rPr>
              <a:t>阿們</a:t>
            </a:r>
            <a:r>
              <a:rPr lang="en-US" altLang="zh-TW" b="1" dirty="0">
                <a:ea typeface="新細明體" charset="-120"/>
              </a:rPr>
              <a:t>!</a:t>
            </a:r>
          </a:p>
          <a:p>
            <a:pPr marL="0" indent="0">
              <a:buNone/>
            </a:pP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762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333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7_Office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FPCOC</dc:creator>
  <cp:lastModifiedBy>FPCOC</cp:lastModifiedBy>
  <cp:revision>1</cp:revision>
  <dcterms:created xsi:type="dcterms:W3CDTF">2017-05-25T05:24:06Z</dcterms:created>
  <dcterms:modified xsi:type="dcterms:W3CDTF">2017-05-25T05:24:53Z</dcterms:modified>
</cp:coreProperties>
</file>