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300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8EC41-27DB-4B6E-A5E1-AF40DB291D82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4C17F-E529-492C-86F3-ABCFB4F65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4C17F-E529-492C-86F3-ABCFB4F658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59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6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1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98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48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84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12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90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1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2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46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4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C404-E013-4F0D-8EF0-C91A8AF4EFE5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5F11D-7454-44F2-A4B5-D32191F3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50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4625"/>
            <a:ext cx="7772400" cy="864096"/>
          </a:xfrm>
        </p:spPr>
        <p:txBody>
          <a:bodyPr/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著嘔咾聖父</a:t>
            </a:r>
            <a:endParaRPr 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9108504" cy="5904656"/>
          </a:xfrm>
        </p:spPr>
        <p:txBody>
          <a:bodyPr>
            <a:normAutofit lnSpcReduction="10000"/>
          </a:bodyPr>
          <a:lstStyle/>
          <a:p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著嘔咾聖父 給每個人向祂感恩</a:t>
            </a:r>
            <a:endParaRPr lang="en-US" altLang="zh-TW" sz="46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著嘔咾聖父祂</a:t>
            </a:r>
            <a:r>
              <a:rPr lang="zh-TW" altLang="en-US" sz="4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有永遠憐憫與仁</a:t>
            </a:r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慈</a:t>
            </a:r>
            <a:endParaRPr lang="en-US" altLang="zh-TW" sz="46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著嘔咾聖父雀鳥跌落祂也顧念</a:t>
            </a:r>
            <a:endParaRPr lang="en-US" altLang="zh-TW" sz="46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榮耀的王啊 讓全地宣揚祢的威嚴</a:t>
            </a:r>
            <a:endParaRPr lang="en-US" altLang="zh-TW" sz="46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Praise ye the Father! Let every heart give thanks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to Him! Praise ye the Father, Who is ever kind and merciful! Praise ye the Father,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Who </a:t>
            </a:r>
            <a:r>
              <a:rPr lang="en-US" dirty="0" err="1" smtClean="0">
                <a:solidFill>
                  <a:schemeClr val="tx1"/>
                </a:solidFill>
              </a:rPr>
              <a:t>noteth</a:t>
            </a:r>
            <a:r>
              <a:rPr lang="en-US" dirty="0" smtClean="0">
                <a:solidFill>
                  <a:schemeClr val="tx1"/>
                </a:solidFill>
              </a:rPr>
              <a:t> every sparrow’s fall!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 King of Glory! Let all earth proclaim Thy majesty.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64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0"/>
            <a:ext cx="8568952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嘔咾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主，齊聲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傳揚祂權能！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祂帶喜樂給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世間，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祂賜落大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憐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憫代代無盡！</a:t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祂創造全世界和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頂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的萬項！</a:t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用能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力和慈愛，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祂掌管全地；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起來用歌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嘔咾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聖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父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sz="3000" dirty="0"/>
              <a:t>Sing of the Lord, </a:t>
            </a:r>
            <a:r>
              <a:rPr lang="en-US" sz="3000" dirty="0" err="1"/>
              <a:t>Ev'ry</a:t>
            </a:r>
            <a:r>
              <a:rPr lang="en-US" sz="3000" dirty="0"/>
              <a:t> voice proclaim His </a:t>
            </a:r>
            <a:r>
              <a:rPr lang="en-US" sz="3000" dirty="0" err="1"/>
              <a:t>pow'r</a:t>
            </a:r>
            <a:r>
              <a:rPr lang="en-US" sz="3000" dirty="0"/>
              <a:t>!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/>
              <a:t>Who </a:t>
            </a:r>
            <a:r>
              <a:rPr lang="en-US" sz="3000" dirty="0" err="1"/>
              <a:t>bringeth</a:t>
            </a:r>
            <a:r>
              <a:rPr lang="en-US" sz="3000" dirty="0"/>
              <a:t> joy to the world, </a:t>
            </a:r>
            <a:endParaRPr lang="en-US" sz="3000" dirty="0" smtClean="0"/>
          </a:p>
          <a:p>
            <a:pPr algn="ctr"/>
            <a:r>
              <a:rPr lang="en-US" sz="3000" dirty="0" smtClean="0"/>
              <a:t>And </a:t>
            </a:r>
            <a:r>
              <a:rPr lang="en-US" sz="3000" dirty="0"/>
              <a:t>whose mercy </a:t>
            </a:r>
            <a:r>
              <a:rPr lang="en-US" sz="3000" dirty="0" err="1"/>
              <a:t>endureth</a:t>
            </a:r>
            <a:r>
              <a:rPr lang="en-US" sz="3000" dirty="0"/>
              <a:t> forever!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/>
              <a:t>He hath made all the world and the </a:t>
            </a:r>
            <a:r>
              <a:rPr lang="en-US" sz="3000" dirty="0" err="1"/>
              <a:t>heav'n</a:t>
            </a:r>
            <a:r>
              <a:rPr lang="en-US" sz="3000" dirty="0"/>
              <a:t> above us!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/>
              <a:t>In His strength, in His love, He </a:t>
            </a:r>
            <a:r>
              <a:rPr lang="en-US" sz="3000" dirty="0" err="1"/>
              <a:t>ruleth</a:t>
            </a:r>
            <a:r>
              <a:rPr lang="en-US" sz="3000" dirty="0"/>
              <a:t> the world;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/>
              <a:t>Arise, and praise ye the Father!</a:t>
            </a:r>
            <a:endParaRPr lang="en-US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4351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804" y="116632"/>
            <a:ext cx="914680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嘔咾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歸於聖父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歸於聖子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歸於聖神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萬國當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嘔咾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全世界攏佇祂歡喜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榮耀歸於我君王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榮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耀歸於祂永遠的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願全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地躍跳歡喜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祂愛中歡欣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讚美我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讚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美我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2x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algn="ctr"/>
            <a:r>
              <a:rPr lang="en-US" sz="3000" dirty="0"/>
              <a:t>Praise be to the Father, to the Son, and Holy Spirit! 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/>
              <a:t>Praise Him, </a:t>
            </a:r>
            <a:r>
              <a:rPr lang="en-US" sz="3000" dirty="0" err="1"/>
              <a:t>ev'ry</a:t>
            </a:r>
            <a:r>
              <a:rPr lang="en-US" sz="3000" dirty="0"/>
              <a:t> nation, All the earth shall rejoice in Him!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/>
              <a:t>Glory to the Lord our King! Glory to His everlasting Name!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/>
              <a:t>Let all earth be glad, rejoicing in His love, </a:t>
            </a:r>
            <a:endParaRPr lang="en-US" sz="3000" dirty="0" smtClean="0"/>
          </a:p>
          <a:p>
            <a:pPr algn="ctr"/>
            <a:r>
              <a:rPr lang="en-US" sz="3000" dirty="0" smtClean="0"/>
              <a:t>O</a:t>
            </a:r>
            <a:r>
              <a:rPr lang="en-US" sz="3000" dirty="0"/>
              <a:t>, praise ye the Lord</a:t>
            </a:r>
            <a:r>
              <a:rPr lang="en-US" sz="3000"/>
              <a:t>! </a:t>
            </a:r>
            <a:endParaRPr lang="en-US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0596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154</Words>
  <Application>Microsoft Office PowerPoint</Application>
  <PresentationFormat>On-screen Show (4:3)</PresentationFormat>
  <Paragraphs>20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著嘔咾聖父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著嘔咾聖父</dc:title>
  <dc:creator>bunbun</dc:creator>
  <cp:lastModifiedBy>bunbun</cp:lastModifiedBy>
  <cp:revision>5</cp:revision>
  <dcterms:created xsi:type="dcterms:W3CDTF">2017-05-20T22:31:20Z</dcterms:created>
  <dcterms:modified xsi:type="dcterms:W3CDTF">2017-05-20T23:33:17Z</dcterms:modified>
</cp:coreProperties>
</file>