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6"/>
  </p:notesMasterIdLst>
  <p:sldIdLst>
    <p:sldId id="646" r:id="rId2"/>
    <p:sldId id="647" r:id="rId3"/>
    <p:sldId id="666" r:id="rId4"/>
    <p:sldId id="64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C8300"/>
    <a:srgbClr val="080808"/>
    <a:srgbClr val="A50021"/>
    <a:srgbClr val="004D68"/>
    <a:srgbClr val="000000"/>
    <a:srgbClr val="CC0066"/>
    <a:srgbClr val="FF0000"/>
    <a:srgbClr val="EE1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2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2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8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2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8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8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3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6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0" y="0"/>
            <a:ext cx="9195179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1655" y="4191000"/>
            <a:ext cx="4280262" cy="9906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3C044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如鹿在欣慕溪水</a:t>
            </a:r>
            <a:endParaRPr lang="en-US" b="1" dirty="0">
              <a:solidFill>
                <a:srgbClr val="112947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5257800"/>
            <a:ext cx="2667000" cy="6096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 smtClean="0">
                <a:solidFill>
                  <a:srgbClr val="3C044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b="1" dirty="0">
              <a:solidFill>
                <a:srgbClr val="3C044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38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i\Pictures\MISC\Deer-deer-8118058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76200"/>
            <a:ext cx="4038600" cy="3657600"/>
          </a:xfrm>
          <a:solidFill>
            <a:srgbClr val="000000">
              <a:alpha val="52000"/>
            </a:srgbClr>
          </a:solidFill>
        </p:spPr>
        <p:txBody>
          <a:bodyPr>
            <a:normAutofit fontScale="90000"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如</a:t>
            </a:r>
            <a:r>
              <a:rPr lang="zh-TW" altLang="en-US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鹿在直直</a:t>
            </a:r>
            <a:r>
              <a:rPr lang="zh-TW" altLang="en-US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走</a:t>
            </a:r>
            <a:r>
              <a:rPr lang="en-US" altLang="zh-TW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口</a:t>
            </a:r>
            <a:r>
              <a:rPr lang="zh-TW" altLang="en-US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渴愛喝溪</a:t>
            </a:r>
            <a:r>
              <a:rPr lang="zh-TW" altLang="en-US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水</a:t>
            </a:r>
            <a:r>
              <a:rPr lang="en-US" altLang="zh-TW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我心欣慕愛</a:t>
            </a:r>
            <a:r>
              <a:rPr lang="zh-TW" altLang="en-US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到</a:t>
            </a:r>
            <a:r>
              <a:rPr lang="en-US" altLang="zh-TW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r>
              <a:rPr lang="zh-TW" altLang="en-US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帝彼</a:t>
            </a:r>
            <a:r>
              <a:rPr lang="zh-TW" altLang="en-US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位</a:t>
            </a: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x2</a:t>
            </a:r>
            <a:r>
              <a:rPr lang="en-US" altLang="zh-TW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1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1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867400"/>
            <a:ext cx="990600" cy="762000"/>
          </a:xfrm>
        </p:spPr>
        <p:txBody>
          <a:bodyPr/>
          <a:lstStyle/>
          <a:p>
            <a:r>
              <a:rPr lang="en-US" altLang="zh-TW" dirty="0" smtClean="0"/>
              <a:t>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76600"/>
            <a:ext cx="7010400" cy="3733800"/>
          </a:xfrm>
          <a:solidFill>
            <a:srgbClr val="333300">
              <a:alpha val="41961"/>
            </a:srgbClr>
          </a:solidFill>
        </p:spPr>
        <p:txBody>
          <a:bodyPr>
            <a:normAutofit/>
          </a:bodyPr>
          <a:lstStyle/>
          <a:p>
            <a:r>
              <a:rPr lang="zh-TW" alt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我心口渴欣慕真活上</a:t>
            </a:r>
            <a:r>
              <a:rPr lang="zh-TW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帝</a:t>
            </a:r>
            <a:r>
              <a:rPr lang="en-US" altLang="zh-TW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何時能夠朝見我天</a:t>
            </a:r>
            <a:r>
              <a:rPr lang="zh-TW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</a:t>
            </a:r>
            <a:r>
              <a:rPr lang="en-US" altLang="zh-TW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對敵在問</a:t>
            </a:r>
            <a:r>
              <a:rPr lang="zh-TW" alt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TW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</a:t>
            </a:r>
            <a:r>
              <a:rPr lang="en-US" altLang="zh-TW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r>
              <a:rPr lang="zh-TW" alt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帝在何</a:t>
            </a:r>
            <a:r>
              <a:rPr lang="zh-TW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處</a:t>
            </a:r>
            <a:endParaRPr lang="en-US" altLang="zh-TW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6432" y="6019800"/>
            <a:ext cx="990600" cy="762000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2</a:t>
            </a:r>
            <a:r>
              <a:rPr lang="en-US" altLang="zh-TW" dirty="0" smtClean="0">
                <a:solidFill>
                  <a:schemeClr val="bg1"/>
                </a:solidFill>
              </a:rPr>
              <a:t>/3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19800"/>
          </a:xfrm>
          <a:solidFill>
            <a:srgbClr val="000066">
              <a:alpha val="16000"/>
            </a:srgbClr>
          </a:solidFill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時心志不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安</a:t>
            </a:r>
            <a: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面向我愛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助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心神望主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名</a:t>
            </a:r>
            <a: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要感謝永遠要感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謝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日時衪要助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冥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時給我唱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我要讚美我主救恩無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息 </a:t>
            </a:r>
            <a: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x2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0" y="5943600"/>
            <a:ext cx="990600" cy="762000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3</a:t>
            </a:r>
            <a:r>
              <a:rPr lang="en-US" altLang="zh-TW" dirty="0" smtClean="0">
                <a:solidFill>
                  <a:schemeClr val="bg1"/>
                </a:solidFill>
              </a:rPr>
              <a:t>/3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25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12_Office Theme</vt:lpstr>
      <vt:lpstr>如鹿在欣慕溪水</vt:lpstr>
      <vt:lpstr>  如鹿在直直走 口渴愛喝溪水 我心欣慕愛到 上帝彼位 x2   </vt:lpstr>
      <vt:lpstr>我心口渴欣慕真活上帝 何時能夠朝見我天父 對敵在問在追 上帝在何處</vt:lpstr>
      <vt:lpstr>  何時心志不安 祂面向我愛助 心神望主名 我要感謝永遠要感謝 日時衪要助我 冥時給我唱歌 我要讚美我主救恩無息  x2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145</cp:revision>
  <dcterms:created xsi:type="dcterms:W3CDTF">2015-12-30T23:14:56Z</dcterms:created>
  <dcterms:modified xsi:type="dcterms:W3CDTF">2017-06-03T20:24:19Z</dcterms:modified>
</cp:coreProperties>
</file>