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8" r:id="rId1"/>
  </p:sldMasterIdLst>
  <p:notesMasterIdLst>
    <p:notesMasterId r:id="rId8"/>
  </p:notesMasterIdLst>
  <p:sldIdLst>
    <p:sldId id="564" r:id="rId2"/>
    <p:sldId id="565" r:id="rId3"/>
    <p:sldId id="566" r:id="rId4"/>
    <p:sldId id="567" r:id="rId5"/>
    <p:sldId id="568" r:id="rId6"/>
    <p:sldId id="5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8300"/>
    <a:srgbClr val="080808"/>
    <a:srgbClr val="A50021"/>
    <a:srgbClr val="004D68"/>
    <a:srgbClr val="000000"/>
    <a:srgbClr val="CC0066"/>
    <a:srgbClr val="FF0000"/>
    <a:srgbClr val="EE1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5E10-1C9B-4F02-9381-35C92C551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9813-F09D-4DEC-AE42-E95F1F507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5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5E10-1C9B-4F02-9381-35C92C551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9813-F09D-4DEC-AE42-E95F1F507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1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5E10-1C9B-4F02-9381-35C92C551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9813-F09D-4DEC-AE42-E95F1F507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6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5E10-1C9B-4F02-9381-35C92C551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9813-F09D-4DEC-AE42-E95F1F507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9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5E10-1C9B-4F02-9381-35C92C551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9813-F09D-4DEC-AE42-E95F1F507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6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5E10-1C9B-4F02-9381-35C92C551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9813-F09D-4DEC-AE42-E95F1F507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5E10-1C9B-4F02-9381-35C92C551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9813-F09D-4DEC-AE42-E95F1F507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2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5E10-1C9B-4F02-9381-35C92C551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9813-F09D-4DEC-AE42-E95F1F507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8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5E10-1C9B-4F02-9381-35C92C551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9813-F09D-4DEC-AE42-E95F1F507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5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5E10-1C9B-4F02-9381-35C92C551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9813-F09D-4DEC-AE42-E95F1F507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5E10-1C9B-4F02-9381-35C92C551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9813-F09D-4DEC-AE42-E95F1F507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2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5E10-1C9B-4F02-9381-35C92C551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E9813-F09D-4DEC-AE42-E95F1F507E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8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1828800"/>
            <a:ext cx="2215836" cy="990600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春 耕</a:t>
            </a:r>
            <a:endParaRPr lang="en-US" sz="6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3124200"/>
            <a:ext cx="3101566" cy="7620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聖歌隊 獻詩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78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zh-TW" altLang="en-US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春耕</a:t>
            </a:r>
            <a:r>
              <a:rPr lang="en-US" altLang="zh-TW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(1/5)</a:t>
            </a:r>
            <a:endParaRPr lang="en-US" sz="2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8534400" cy="44958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哈利路亞感謝主</a:t>
            </a:r>
            <a:endParaRPr lang="en-US" altLang="zh-TW" sz="48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Hei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Hei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Hei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Hei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Heiya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Heiya</a:t>
            </a:r>
            <a:endParaRPr lang="en-US" sz="4800" dirty="0" smtClean="0">
              <a:solidFill>
                <a:schemeClr val="tx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春天到了雨水就灌滿田園</a:t>
            </a: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大家歡歡喜喜透早就出門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6324600" cy="990600"/>
          </a:xfrm>
        </p:spPr>
        <p:txBody>
          <a:bodyPr/>
          <a:lstStyle/>
          <a:p>
            <a:r>
              <a:rPr lang="zh-TW" altLang="en-US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春耕</a:t>
            </a:r>
            <a:r>
              <a:rPr lang="en-US" altLang="zh-TW" sz="2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(2/5)</a:t>
            </a:r>
            <a:endParaRPr lang="en-US" sz="2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866" y="1371600"/>
            <a:ext cx="6722534" cy="37338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風吹日曝阮亦</a:t>
            </a:r>
            <a:endParaRPr lang="en-US" altLang="zh-TW" sz="48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攏無驚艱苦</a:t>
            </a: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感謝上帝賞賜</a:t>
            </a:r>
            <a:endParaRPr lang="en-US" altLang="zh-TW" sz="48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備辦的五穀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Tai\Desktop\春耕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7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ai\Desktop\Sl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ai\Desktop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1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74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4_Office Theme</vt:lpstr>
      <vt:lpstr>春 耕</vt:lpstr>
      <vt:lpstr>春耕(1/5)</vt:lpstr>
      <vt:lpstr>春耕(2/5)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Jonathan</cp:lastModifiedBy>
  <cp:revision>107</cp:revision>
  <dcterms:created xsi:type="dcterms:W3CDTF">2015-12-30T23:14:56Z</dcterms:created>
  <dcterms:modified xsi:type="dcterms:W3CDTF">2017-08-13T15:13:49Z</dcterms:modified>
</cp:coreProperties>
</file>