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98" r:id="rId1"/>
  </p:sldMasterIdLst>
  <p:notesMasterIdLst>
    <p:notesMasterId r:id="rId5"/>
  </p:notesMasterIdLst>
  <p:sldIdLst>
    <p:sldId id="595" r:id="rId2"/>
    <p:sldId id="596" r:id="rId3"/>
    <p:sldId id="60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8300"/>
    <a:srgbClr val="080808"/>
    <a:srgbClr val="A50021"/>
    <a:srgbClr val="004D68"/>
    <a:srgbClr val="000000"/>
    <a:srgbClr val="CC0066"/>
    <a:srgbClr val="FF0000"/>
    <a:srgbClr val="EE12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C5E0-8F22-4C9E-97DE-E4CD5F8864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67150-F5BC-4AB9-86E7-E9B16E6F4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358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C5E0-8F22-4C9E-97DE-E4CD5F8864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67150-F5BC-4AB9-86E7-E9B16E6F4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263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C5E0-8F22-4C9E-97DE-E4CD5F8864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67150-F5BC-4AB9-86E7-E9B16E6F4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577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C5E0-8F22-4C9E-97DE-E4CD5F8864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67150-F5BC-4AB9-86E7-E9B16E6F4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063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C5E0-8F22-4C9E-97DE-E4CD5F8864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67150-F5BC-4AB9-86E7-E9B16E6F4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786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C5E0-8F22-4C9E-97DE-E4CD5F8864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67150-F5BC-4AB9-86E7-E9B16E6F4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451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C5E0-8F22-4C9E-97DE-E4CD5F8864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67150-F5BC-4AB9-86E7-E9B16E6F4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276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C5E0-8F22-4C9E-97DE-E4CD5F8864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67150-F5BC-4AB9-86E7-E9B16E6F4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014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C5E0-8F22-4C9E-97DE-E4CD5F8864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67150-F5BC-4AB9-86E7-E9B16E6F4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57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C5E0-8F22-4C9E-97DE-E4CD5F8864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67150-F5BC-4AB9-86E7-E9B16E6F4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120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C5E0-8F22-4C9E-97DE-E4CD5F8864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67150-F5BC-4AB9-86E7-E9B16E6F4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085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1C5E0-8F22-4C9E-97DE-E4CD5F8864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67150-F5BC-4AB9-86E7-E9B16E6F4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48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99" r:id="rId1"/>
    <p:sldLayoutId id="2147484600" r:id="rId2"/>
    <p:sldLayoutId id="2147484601" r:id="rId3"/>
    <p:sldLayoutId id="2147484602" r:id="rId4"/>
    <p:sldLayoutId id="2147484603" r:id="rId5"/>
    <p:sldLayoutId id="2147484604" r:id="rId6"/>
    <p:sldLayoutId id="2147484605" r:id="rId7"/>
    <p:sldLayoutId id="2147484606" r:id="rId8"/>
    <p:sldLayoutId id="2147484607" r:id="rId9"/>
    <p:sldLayoutId id="2147484608" r:id="rId10"/>
    <p:sldLayoutId id="214748460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5473" y="3056930"/>
            <a:ext cx="5613053" cy="374203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752600"/>
            <a:ext cx="8229600" cy="914400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聖歌隊 獻詩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685800"/>
            <a:ext cx="8534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54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耶和華是我牧</a:t>
            </a:r>
            <a:r>
              <a:rPr lang="zh-TW" altLang="en-US" sz="5400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者</a:t>
            </a:r>
            <a:endParaRPr lang="en-US" sz="5400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5316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96" y="181708"/>
            <a:ext cx="7288404" cy="579120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耶和華是我牧者</a:t>
            </a:r>
            <a:b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我無欠缺一項</a:t>
            </a:r>
            <a:b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互我倒佇青翠草舖</a:t>
            </a:r>
            <a:b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佇安靜的水邊</a:t>
            </a:r>
            <a:b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祂互我靈魂精英</a:t>
            </a:r>
            <a:b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導我走義的路</a:t>
            </a:r>
            <a:b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我雖然走過死蔭山谷</a:t>
            </a:r>
            <a:b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也不免驚災害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6096000"/>
            <a:ext cx="9415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2000" dirty="0" smtClean="0">
                <a:solidFill>
                  <a:prstClr val="black"/>
                </a:solidFill>
                <a:latin typeface="DFKai-SB" pitchFamily="65" charset="-120"/>
                <a:ea typeface="DFKai-SB" pitchFamily="65" charset="-120"/>
              </a:rPr>
              <a:t>1/2</a:t>
            </a:r>
            <a:endParaRPr lang="en-US" sz="2000" dirty="0">
              <a:solidFill>
                <a:prstClr val="black"/>
              </a:solidFill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304800"/>
            <a:ext cx="26670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642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96" y="181708"/>
            <a:ext cx="7288404" cy="579120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嘿嘿喲 嘿嘿喲</a:t>
            </a:r>
            <a:b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主祢與我同在</a:t>
            </a:r>
            <a:b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祢的槌和祢的拐</a:t>
            </a:r>
            <a:b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時時攏安慰我</a:t>
            </a:r>
            <a:b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嘿嘿喲 嘿嘿喲</a:t>
            </a:r>
            <a:b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有慈愛跟隨我</a:t>
            </a:r>
            <a:b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我欲永永遠遠</a:t>
            </a:r>
            <a:b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住佇耶和華的厝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6096000"/>
            <a:ext cx="9415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2000" dirty="0">
                <a:solidFill>
                  <a:prstClr val="black"/>
                </a:solidFill>
                <a:latin typeface="DFKai-SB" pitchFamily="65" charset="-120"/>
                <a:ea typeface="DFKai-SB" pitchFamily="65" charset="-120"/>
              </a:rPr>
              <a:t>2</a:t>
            </a:r>
            <a:r>
              <a:rPr lang="en-US" altLang="zh-TW" sz="2000" dirty="0" smtClean="0">
                <a:solidFill>
                  <a:prstClr val="black"/>
                </a:solidFill>
                <a:latin typeface="DFKai-SB" pitchFamily="65" charset="-120"/>
                <a:ea typeface="DFKai-SB" pitchFamily="65" charset="-120"/>
              </a:rPr>
              <a:t>/2</a:t>
            </a:r>
            <a:endParaRPr lang="en-US" sz="2000" dirty="0">
              <a:solidFill>
                <a:prstClr val="black"/>
              </a:solidFill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304800"/>
            <a:ext cx="26670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9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</TotalTime>
  <Words>27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聖歌隊 獻詩</vt:lpstr>
      <vt:lpstr>耶和華是我牧者 我無欠缺一項 互我倒佇青翠草舖 佇安靜的水邊 祂互我靈魂精英 導我走義的路 我雖然走過死蔭山谷 也不免驚災害</vt:lpstr>
      <vt:lpstr>嘿嘿喲 嘿嘿喲 主祢與我同在 祢的槌和祢的拐 時時攏安慰我 嘿嘿喲 嘿嘿喲 有慈愛跟隨我 我欲永永遠遠 住佇耶和華的厝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115</cp:revision>
  <dcterms:created xsi:type="dcterms:W3CDTF">2015-12-30T23:14:56Z</dcterms:created>
  <dcterms:modified xsi:type="dcterms:W3CDTF">2017-08-13T15:09:48Z</dcterms:modified>
</cp:coreProperties>
</file>