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5" autoAdjust="0"/>
    <p:restoredTop sz="94660"/>
  </p:normalViewPr>
  <p:slideViewPr>
    <p:cSldViewPr>
      <p:cViewPr varScale="1">
        <p:scale>
          <a:sx n="116" d="100"/>
          <a:sy n="116" d="100"/>
        </p:scale>
        <p:origin x="-840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90FE-15CF-4D48-85E2-3D43E22D733A}" type="datetimeFigureOut">
              <a:rPr lang="en-US" smtClean="0"/>
              <a:t>7/8/2017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844D-25EB-4D97-A9C3-12337977B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897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90FE-15CF-4D48-85E2-3D43E22D733A}" type="datetimeFigureOut">
              <a:rPr lang="en-US" smtClean="0"/>
              <a:t>7/8/2017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844D-25EB-4D97-A9C3-12337977B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90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90FE-15CF-4D48-85E2-3D43E22D733A}" type="datetimeFigureOut">
              <a:rPr lang="en-US" smtClean="0"/>
              <a:t>7/8/2017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844D-25EB-4D97-A9C3-12337977B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190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90FE-15CF-4D48-85E2-3D43E22D733A}" type="datetimeFigureOut">
              <a:rPr lang="en-US" smtClean="0"/>
              <a:t>7/8/2017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844D-25EB-4D97-A9C3-12337977B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760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90FE-15CF-4D48-85E2-3D43E22D733A}" type="datetimeFigureOut">
              <a:rPr lang="en-US" smtClean="0"/>
              <a:t>7/8/2017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844D-25EB-4D97-A9C3-12337977B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31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90FE-15CF-4D48-85E2-3D43E22D733A}" type="datetimeFigureOut">
              <a:rPr lang="en-US" smtClean="0"/>
              <a:t>7/8/2017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844D-25EB-4D97-A9C3-12337977B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778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90FE-15CF-4D48-85E2-3D43E22D733A}" type="datetimeFigureOut">
              <a:rPr lang="en-US" smtClean="0"/>
              <a:t>7/8/2017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844D-25EB-4D97-A9C3-12337977B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296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90FE-15CF-4D48-85E2-3D43E22D733A}" type="datetimeFigureOut">
              <a:rPr lang="en-US" smtClean="0"/>
              <a:t>7/8/2017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844D-25EB-4D97-A9C3-12337977B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739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90FE-15CF-4D48-85E2-3D43E22D733A}" type="datetimeFigureOut">
              <a:rPr lang="en-US" smtClean="0"/>
              <a:t>7/8/2017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844D-25EB-4D97-A9C3-12337977B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429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90FE-15CF-4D48-85E2-3D43E22D733A}" type="datetimeFigureOut">
              <a:rPr lang="en-US" smtClean="0"/>
              <a:t>7/8/2017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844D-25EB-4D97-A9C3-12337977B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43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590FE-15CF-4D48-85E2-3D43E22D733A}" type="datetimeFigureOut">
              <a:rPr lang="en-US" smtClean="0"/>
              <a:t>7/8/2017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8844D-25EB-4D97-A9C3-12337977B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961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590FE-15CF-4D48-85E2-3D43E22D733A}" type="datetimeFigureOut">
              <a:rPr lang="en-US" smtClean="0"/>
              <a:t>7/8/2017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8844D-25EB-4D97-A9C3-12337977B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005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5791200"/>
            <a:ext cx="9144001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08504" cy="1752600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1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主是我之牧者，我是羊仔</a:t>
            </a:r>
            <a:r>
              <a:rPr lang="zh-TW" altLang="en-US" sz="18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18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8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zh-TW" altLang="en-US" sz="1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做我之保護，暝日照顧。</a:t>
            </a:r>
          </a:p>
          <a:p>
            <a:r>
              <a:rPr lang="zh-TW" altLang="en-US" sz="1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祂知影我一切苦楚</a:t>
            </a:r>
            <a:r>
              <a:rPr lang="zh-TW" altLang="en-US" sz="18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18000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8000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</a:t>
            </a:r>
            <a:r>
              <a:rPr lang="zh-TW" altLang="en-US" sz="1800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是我之牧者，我是羊仔。</a:t>
            </a:r>
          </a:p>
          <a:p>
            <a:r>
              <a:rPr lang="en-US" altLang="zh-TW" sz="16000" dirty="0" smtClean="0">
                <a:solidFill>
                  <a:schemeClr val="tx1"/>
                </a:solidFill>
                <a:latin typeface="+mj-lt"/>
                <a:ea typeface="標楷體" panose="03000509000000000000" pitchFamily="65" charset="-120"/>
              </a:rPr>
              <a:t>God is my shepherd. </a:t>
            </a:r>
          </a:p>
          <a:p>
            <a:r>
              <a:rPr lang="en-US" altLang="zh-TW" sz="16000" dirty="0" smtClean="0">
                <a:solidFill>
                  <a:schemeClr val="tx1"/>
                </a:solidFill>
                <a:latin typeface="+mj-lt"/>
                <a:ea typeface="標楷體" panose="03000509000000000000" pitchFamily="65" charset="-120"/>
              </a:rPr>
              <a:t>I am His lamb. God is my keeper. </a:t>
            </a:r>
          </a:p>
          <a:p>
            <a:r>
              <a:rPr lang="en-US" altLang="zh-TW" sz="16000" dirty="0" smtClean="0">
                <a:solidFill>
                  <a:schemeClr val="tx1"/>
                </a:solidFill>
                <a:latin typeface="+mj-lt"/>
                <a:ea typeface="標楷體" panose="03000509000000000000" pitchFamily="65" charset="-120"/>
              </a:rPr>
              <a:t>I’m in His hand. </a:t>
            </a:r>
          </a:p>
          <a:p>
            <a:r>
              <a:rPr lang="en-US" altLang="zh-TW" sz="16000" dirty="0" smtClean="0">
                <a:solidFill>
                  <a:schemeClr val="tx1"/>
                </a:solidFill>
                <a:latin typeface="+mj-lt"/>
                <a:ea typeface="標楷體" panose="03000509000000000000" pitchFamily="65" charset="-120"/>
              </a:rPr>
              <a:t>My </a:t>
            </a:r>
            <a:r>
              <a:rPr lang="en-US" altLang="zh-TW" sz="16000" dirty="0" err="1" smtClean="0">
                <a:solidFill>
                  <a:schemeClr val="tx1"/>
                </a:solidFill>
                <a:latin typeface="+mj-lt"/>
                <a:ea typeface="標楷體" panose="03000509000000000000" pitchFamily="65" charset="-120"/>
              </a:rPr>
              <a:t>ev’ry</a:t>
            </a:r>
            <a:r>
              <a:rPr lang="en-US" altLang="zh-TW" sz="16000" dirty="0" smtClean="0">
                <a:solidFill>
                  <a:schemeClr val="tx1"/>
                </a:solidFill>
                <a:latin typeface="+mj-lt"/>
                <a:ea typeface="標楷體" panose="03000509000000000000" pitchFamily="65" charset="-120"/>
              </a:rPr>
              <a:t> tear He understands. </a:t>
            </a:r>
          </a:p>
          <a:p>
            <a:r>
              <a:rPr lang="en-US" altLang="zh-TW" sz="16000" dirty="0" smtClean="0">
                <a:solidFill>
                  <a:schemeClr val="tx1"/>
                </a:solidFill>
                <a:latin typeface="+mj-lt"/>
                <a:ea typeface="標楷體" panose="03000509000000000000" pitchFamily="65" charset="-120"/>
              </a:rPr>
              <a:t>God is my shepherd. I am His lamb.</a:t>
            </a:r>
          </a:p>
          <a:p>
            <a:endParaRPr lang="zh-TW" altLang="en-US" sz="18000" dirty="0">
              <a:solidFill>
                <a:schemeClr val="tx1"/>
              </a:solidFill>
              <a:latin typeface="+mj-lt"/>
              <a:ea typeface="標楷體" panose="03000509000000000000" pitchFamily="65" charset="-12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906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453336"/>
            <a:ext cx="9144000" cy="404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7856" y="101459"/>
            <a:ext cx="8784976" cy="8125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主是我之牧者，我是羊仔。</a:t>
            </a:r>
            <a:endParaRPr lang="en-US" altLang="zh-TW" sz="4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主做我之保護，暝日照顧。</a:t>
            </a:r>
          </a:p>
          <a:p>
            <a:pPr algn="ctr"/>
            <a:r>
              <a:rPr lang="en-US" altLang="zh-TW" sz="46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6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哈利路亞，哈利路亞</a:t>
            </a:r>
            <a:r>
              <a:rPr lang="en-US" altLang="zh-TW" sz="46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 </a:t>
            </a:r>
            <a:endParaRPr lang="zh-TW" altLang="en-US" sz="4600" dirty="0" smtClean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祂知影我一切苦楚</a:t>
            </a:r>
            <a:r>
              <a:rPr lang="en-US" altLang="zh-TW" sz="46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6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哈利路亞</a:t>
            </a:r>
            <a:r>
              <a:rPr lang="en-US" altLang="zh-TW" sz="4600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algn="ctr"/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主是我之牧者，我是羊仔。</a:t>
            </a:r>
            <a:endParaRPr lang="en-US" altLang="zh-TW" sz="4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3800" dirty="0">
                <a:ea typeface="標楷體" panose="03000509000000000000" pitchFamily="65" charset="-120"/>
              </a:rPr>
              <a:t>God is my shepherd. </a:t>
            </a:r>
          </a:p>
          <a:p>
            <a:pPr algn="ctr"/>
            <a:r>
              <a:rPr lang="en-US" altLang="zh-TW" sz="3800" dirty="0">
                <a:ea typeface="標楷體" panose="03000509000000000000" pitchFamily="65" charset="-120"/>
              </a:rPr>
              <a:t>I am His lamb. God is my keeper. </a:t>
            </a:r>
          </a:p>
          <a:p>
            <a:pPr algn="ctr"/>
            <a:r>
              <a:rPr lang="en-US" altLang="zh-TW" sz="3800" dirty="0">
                <a:ea typeface="標楷體" panose="03000509000000000000" pitchFamily="65" charset="-120"/>
              </a:rPr>
              <a:t>I’m in His hand. </a:t>
            </a:r>
            <a:r>
              <a:rPr lang="en-US" altLang="zh-TW" sz="3800" dirty="0" smtClean="0">
                <a:ea typeface="標楷體" panose="03000509000000000000" pitchFamily="65" charset="-120"/>
              </a:rPr>
              <a:t> </a:t>
            </a:r>
            <a:r>
              <a:rPr lang="en-US" altLang="zh-TW" sz="3800" dirty="0" smtClean="0">
                <a:solidFill>
                  <a:srgbClr val="C00000"/>
                </a:solidFill>
                <a:ea typeface="標楷體" panose="03000509000000000000" pitchFamily="65" charset="-120"/>
              </a:rPr>
              <a:t>(Alleluia, Alleluia)</a:t>
            </a:r>
            <a:endParaRPr lang="en-US" altLang="zh-TW" sz="3800" dirty="0">
              <a:solidFill>
                <a:srgbClr val="C00000"/>
              </a:solidFill>
              <a:ea typeface="標楷體" panose="03000509000000000000" pitchFamily="65" charset="-120"/>
            </a:endParaRPr>
          </a:p>
          <a:p>
            <a:pPr algn="ctr"/>
            <a:r>
              <a:rPr lang="en-US" altLang="zh-TW" sz="3800" dirty="0">
                <a:ea typeface="標楷體" panose="03000509000000000000" pitchFamily="65" charset="-120"/>
              </a:rPr>
              <a:t>My </a:t>
            </a:r>
            <a:r>
              <a:rPr lang="en-US" altLang="zh-TW" sz="3800" dirty="0" err="1">
                <a:ea typeface="標楷體" panose="03000509000000000000" pitchFamily="65" charset="-120"/>
              </a:rPr>
              <a:t>ev’ry</a:t>
            </a:r>
            <a:r>
              <a:rPr lang="en-US" altLang="zh-TW" sz="3800" dirty="0">
                <a:ea typeface="標楷體" panose="03000509000000000000" pitchFamily="65" charset="-120"/>
              </a:rPr>
              <a:t> tear He understands. </a:t>
            </a:r>
          </a:p>
          <a:p>
            <a:pPr algn="ctr"/>
            <a:r>
              <a:rPr lang="en-US" altLang="zh-TW" sz="3800" dirty="0">
                <a:ea typeface="標楷體" panose="03000509000000000000" pitchFamily="65" charset="-120"/>
              </a:rPr>
              <a:t>God is my shepherd. I am His lamb.</a:t>
            </a:r>
          </a:p>
          <a:p>
            <a:pPr algn="ctr"/>
            <a:endParaRPr lang="zh-TW" altLang="en-US" sz="4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590247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934" y="6362700"/>
            <a:ext cx="916093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51520" y="116632"/>
            <a:ext cx="889248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咱攏親像羊行迷路，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逐人欲行自己之路 。</a:t>
            </a: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主做好牧者顧咱齊全，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放拺生命導咱倒轉，</a:t>
            </a: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放拺生命導咱倒轉。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3800" dirty="0" smtClean="0">
                <a:latin typeface="+mj-lt"/>
                <a:ea typeface="標楷體" panose="03000509000000000000" pitchFamily="65" charset="-120"/>
              </a:rPr>
              <a:t>All we like sheep have gone astray.</a:t>
            </a:r>
          </a:p>
          <a:p>
            <a:pPr algn="ctr"/>
            <a:r>
              <a:rPr lang="en-US" altLang="zh-TW" sz="3800" dirty="0" smtClean="0">
                <a:latin typeface="+mj-lt"/>
                <a:ea typeface="標楷體" panose="03000509000000000000" pitchFamily="65" charset="-120"/>
              </a:rPr>
              <a:t>Each of us turn to our own way. </a:t>
            </a:r>
          </a:p>
          <a:p>
            <a:pPr algn="ctr"/>
            <a:r>
              <a:rPr lang="en-US" altLang="zh-TW" sz="3800" dirty="0" smtClean="0">
                <a:latin typeface="+mj-lt"/>
                <a:ea typeface="標楷體" panose="03000509000000000000" pitchFamily="65" charset="-120"/>
              </a:rPr>
              <a:t>God is a shepherd who guards His own, giving His life to bring us home, </a:t>
            </a:r>
          </a:p>
          <a:p>
            <a:pPr algn="ctr"/>
            <a:r>
              <a:rPr lang="en-US" altLang="zh-TW" sz="3800" dirty="0" smtClean="0">
                <a:latin typeface="+mj-lt"/>
                <a:ea typeface="標楷體" panose="03000509000000000000" pitchFamily="65" charset="-120"/>
              </a:rPr>
              <a:t>giving us His life to bring us home.</a:t>
            </a:r>
            <a:endParaRPr lang="zh-TW" altLang="en-US" sz="3800" dirty="0" smtClean="0">
              <a:latin typeface="+mj-lt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10716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81328"/>
            <a:ext cx="9144000" cy="465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6932" y="33961"/>
            <a:ext cx="9115898" cy="670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主是我之牧者，我是羊仔。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主做我之保護，暝日照顧。</a:t>
            </a: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祂知影我一切苦楚。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主是我之牧者，我是羊仔 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我是羊仔</a:t>
            </a:r>
            <a:endParaRPr lang="en-US" altLang="zh-TW" sz="44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en-US" altLang="zh-TW" sz="4000" dirty="0" smtClean="0">
                <a:ea typeface="標楷體" panose="03000509000000000000" pitchFamily="65" charset="-120"/>
              </a:rPr>
              <a:t>God is my shepherd. </a:t>
            </a:r>
          </a:p>
          <a:p>
            <a:pPr algn="ctr"/>
            <a:r>
              <a:rPr lang="en-US" altLang="zh-TW" sz="4000" dirty="0" smtClean="0">
                <a:ea typeface="標楷體" panose="03000509000000000000" pitchFamily="65" charset="-120"/>
              </a:rPr>
              <a:t>I am His lamb. God is my keeper. </a:t>
            </a:r>
          </a:p>
          <a:p>
            <a:pPr algn="ctr"/>
            <a:r>
              <a:rPr lang="en-US" altLang="zh-TW" sz="4000" dirty="0" smtClean="0">
                <a:ea typeface="標楷體" panose="03000509000000000000" pitchFamily="65" charset="-120"/>
              </a:rPr>
              <a:t>I’m in His hand. </a:t>
            </a:r>
          </a:p>
          <a:p>
            <a:pPr algn="ctr"/>
            <a:r>
              <a:rPr lang="en-US" altLang="zh-TW" sz="4000" dirty="0" smtClean="0">
                <a:ea typeface="標楷體" panose="03000509000000000000" pitchFamily="65" charset="-120"/>
              </a:rPr>
              <a:t>My </a:t>
            </a:r>
            <a:r>
              <a:rPr lang="en-US" altLang="zh-TW" sz="4000" dirty="0" err="1" smtClean="0">
                <a:ea typeface="標楷體" panose="03000509000000000000" pitchFamily="65" charset="-120"/>
              </a:rPr>
              <a:t>ev’ry</a:t>
            </a:r>
            <a:r>
              <a:rPr lang="en-US" altLang="zh-TW" sz="4000" dirty="0" smtClean="0">
                <a:ea typeface="標楷體" panose="03000509000000000000" pitchFamily="65" charset="-120"/>
              </a:rPr>
              <a:t> tear He understands. </a:t>
            </a:r>
          </a:p>
          <a:p>
            <a:pPr algn="ctr"/>
            <a:r>
              <a:rPr lang="en-US" altLang="zh-TW" sz="4000" dirty="0" smtClean="0">
                <a:ea typeface="標楷體" panose="03000509000000000000" pitchFamily="65" charset="-120"/>
              </a:rPr>
              <a:t>God is my shepherd. I am His lamb.</a:t>
            </a:r>
            <a:endParaRPr lang="en-US" sz="4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45029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289</Words>
  <Application>Microsoft Office PowerPoint</Application>
  <PresentationFormat>On-screen Show (4:3)</PresentationFormat>
  <Paragraphs>40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bunbun</dc:creator>
  <cp:lastModifiedBy>bunbun</cp:lastModifiedBy>
  <cp:revision>4</cp:revision>
  <dcterms:created xsi:type="dcterms:W3CDTF">2017-07-09T04:12:12Z</dcterms:created>
  <dcterms:modified xsi:type="dcterms:W3CDTF">2017-07-09T05:01:32Z</dcterms:modified>
</cp:coreProperties>
</file>