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1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2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7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1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6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5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4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AF7CB-0FF2-4FA5-8D00-286E5BBE43C6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ABA9D-8178-43A2-959E-53D4B3E08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7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910"/>
            <a:ext cx="9140492" cy="685536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7624" y="188640"/>
            <a:ext cx="6552728" cy="6032421"/>
          </a:xfrm>
          <a:prstGeom prst="rect">
            <a:avLst/>
          </a:prstGeom>
          <a:solidFill>
            <a:srgbClr val="FFFFFF">
              <a:alpha val="70980"/>
            </a:srgbClr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生命中雖莽有艱難，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不時遇著艱苦事。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看世界是冷淡空虛，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奧得看有頭前的路。</a:t>
            </a:r>
            <a:b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無有人會給我幫助，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孤單行佇失迷路；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佳哉我有一人通倚靠，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祂用疼在包圍我。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51920" y="6114546"/>
            <a:ext cx="528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永無回頭 </a:t>
            </a:r>
            <a:r>
              <a:rPr lang="en-US" altLang="zh-TW" sz="3600" b="1" dirty="0" smtClean="0">
                <a:solidFill>
                  <a:srgbClr val="FF0000"/>
                </a:solidFill>
                <a:latin typeface="Adobe Devanagari" pitchFamily="18" charset="0"/>
                <a:ea typeface="Adobe Gothic Std B" pitchFamily="34" charset="-128"/>
                <a:cs typeface="Adobe Devanagari" pitchFamily="18" charset="0"/>
              </a:rPr>
              <a:t>No Turning Back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99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08" y="1440905"/>
            <a:ext cx="8928992" cy="5156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19379" y="188640"/>
            <a:ext cx="7096631" cy="4657685"/>
          </a:xfrm>
          <a:prstGeom prst="rect">
            <a:avLst/>
          </a:prstGeom>
          <a:solidFill>
            <a:srgbClr val="FFFFFF">
              <a:alpha val="76078"/>
            </a:srgbClr>
          </a:solidFill>
          <a:effectLst>
            <a:softEdge rad="635000"/>
          </a:effectLst>
        </p:spPr>
        <p:txBody>
          <a:bodyPr wrap="square">
            <a:spAutoFit/>
          </a:bodyPr>
          <a:lstStyle/>
          <a:p>
            <a:pPr algn="ctr">
              <a:lnSpc>
                <a:spcPts val="6000"/>
              </a:lnSpc>
            </a:pP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我決意跟隨，跟隨主耶穌。我決意跟隨，跟隨主耶穌。我決意跟隨，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000"/>
              </a:lnSpc>
            </a:pP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跟隨主耶穌，</a:t>
            </a:r>
            <a:b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永遠無回頭，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永無回頭。</a:t>
            </a:r>
            <a:endParaRPr lang="en-US" sz="4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1920" y="6114546"/>
            <a:ext cx="528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永無回頭 </a:t>
            </a:r>
            <a:r>
              <a:rPr lang="en-US" altLang="zh-TW" sz="3600" b="1" dirty="0" smtClean="0">
                <a:solidFill>
                  <a:srgbClr val="FF0000"/>
                </a:solidFill>
                <a:latin typeface="Adobe Devanagari" pitchFamily="18" charset="0"/>
                <a:ea typeface="Adobe Gothic Std B" pitchFamily="34" charset="-128"/>
                <a:cs typeface="Adobe Devanagari" pitchFamily="18" charset="0"/>
              </a:rPr>
              <a:t>No Turning Back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1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76" y="3933056"/>
            <a:ext cx="3899925" cy="29249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25697" y="163096"/>
            <a:ext cx="813690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你的心若厭倦軟弱，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你的路黑暗坎坷，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當盼望離開你真遠，</a:t>
            </a:r>
            <a:b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試探不時在纏絆；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真的光欲照佇黑暗，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趕走所有的驚惶。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祂是咱的倚靠與幫助，</a:t>
            </a:r>
            <a:b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祂會導咱向前行。</a:t>
            </a:r>
            <a:endParaRPr lang="en-US" sz="4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1920" y="6114546"/>
            <a:ext cx="528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永無回頭 </a:t>
            </a:r>
            <a:r>
              <a:rPr lang="en-US" altLang="zh-TW" sz="3600" b="1" dirty="0" smtClean="0">
                <a:solidFill>
                  <a:srgbClr val="FF0000"/>
                </a:solidFill>
                <a:latin typeface="Adobe Devanagari" pitchFamily="18" charset="0"/>
                <a:ea typeface="Adobe Gothic Std B" pitchFamily="34" charset="-128"/>
                <a:cs typeface="Adobe Devanagari" pitchFamily="18" charset="0"/>
              </a:rPr>
              <a:t>No Turning Back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9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7" y="3356992"/>
            <a:ext cx="4668011" cy="35010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988840"/>
            <a:ext cx="7560840" cy="1470025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豈有決意來跟隨耶穌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豈有決意來跟隨耶穌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豈有決意來跟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隨耶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遠無回頭，永無回頭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今有決意跟隨主耶穌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今有決意跟隨主耶穌，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我今有決意跟隨主耶穌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遠無回頭。永無回頭！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6114546"/>
            <a:ext cx="528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永無回頭 </a:t>
            </a:r>
            <a:r>
              <a:rPr lang="en-US" altLang="zh-TW" sz="3600" b="1" dirty="0" smtClean="0">
                <a:solidFill>
                  <a:srgbClr val="FF0000"/>
                </a:solidFill>
                <a:latin typeface="Adobe Devanagari" pitchFamily="18" charset="0"/>
                <a:ea typeface="Adobe Gothic Std B" pitchFamily="34" charset="-128"/>
                <a:cs typeface="Adobe Devanagari" pitchFamily="18" charset="0"/>
              </a:rPr>
              <a:t>No Turning Back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710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你豈有決意來跟隨耶穌？ 你豈有決意來跟隨耶穌？ 你豈有決意來跟隨耶穌？ 永遠無回頭，永無回頭。 我今有決意跟隨主耶穌， 我今有決意跟隨主耶穌， 我今有決意跟隨主耶穌， 永遠無回頭。永無回頭！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9</cp:revision>
  <dcterms:created xsi:type="dcterms:W3CDTF">2017-07-14T20:22:50Z</dcterms:created>
  <dcterms:modified xsi:type="dcterms:W3CDTF">2017-07-14T21:22:40Z</dcterms:modified>
</cp:coreProperties>
</file>